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96" r:id="rId2"/>
    <p:sldId id="341" r:id="rId3"/>
    <p:sldId id="340" r:id="rId4"/>
    <p:sldId id="294" r:id="rId5"/>
    <p:sldId id="331" r:id="rId6"/>
    <p:sldId id="329" r:id="rId7"/>
    <p:sldId id="346" r:id="rId8"/>
    <p:sldId id="345" r:id="rId9"/>
    <p:sldId id="344" r:id="rId10"/>
    <p:sldId id="339" r:id="rId11"/>
    <p:sldId id="311" r:id="rId12"/>
  </p:sldIdLst>
  <p:sldSz cx="12192000" cy="6858000"/>
  <p:notesSz cx="6669088" cy="9926638"/>
  <p:custDataLst>
    <p:tags r:id="rId15"/>
  </p:custData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emplateset" id="{475700AD-E78B-4350-9699-349DFA2AF077}">
          <p14:sldIdLst>
            <p14:sldId id="296"/>
            <p14:sldId id="341"/>
            <p14:sldId id="340"/>
            <p14:sldId id="294"/>
            <p14:sldId id="331"/>
            <p14:sldId id="329"/>
            <p14:sldId id="346"/>
            <p14:sldId id="345"/>
            <p14:sldId id="344"/>
            <p14:sldId id="339"/>
            <p14:sldId id="31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lle de Korte" initials="JdK" lastIdx="1" clrIdx="0">
    <p:extLst>
      <p:ext uri="{19B8F6BF-5375-455C-9EA6-DF929625EA0E}">
        <p15:presenceInfo xmlns:p15="http://schemas.microsoft.com/office/powerpoint/2012/main" userId="S-1-5-21-2890558824-3927818043-3374662254-1152" providerId="AD"/>
      </p:ext>
    </p:extLst>
  </p:cmAuthor>
  <p:cmAuthor id="2" name="Massar, Richard" initials="MR" lastIdx="21" clrIdx="1">
    <p:extLst>
      <p:ext uri="{19B8F6BF-5375-455C-9EA6-DF929625EA0E}">
        <p15:presenceInfo xmlns:p15="http://schemas.microsoft.com/office/powerpoint/2012/main" userId="S-1-5-21-1354728448-98059508-4278524565-151136" providerId="AD"/>
      </p:ext>
    </p:extLst>
  </p:cmAuthor>
  <p:cmAuthor id="3" name="Duijvelshoff, Sebastiaan" initials="DS" lastIdx="16" clrIdx="2">
    <p:extLst>
      <p:ext uri="{19B8F6BF-5375-455C-9EA6-DF929625EA0E}">
        <p15:presenceInfo xmlns:p15="http://schemas.microsoft.com/office/powerpoint/2012/main" userId="S-1-5-21-1354728448-98059508-4278524565-117292" providerId="AD"/>
      </p:ext>
    </p:extLst>
  </p:cmAuthor>
  <p:cmAuthor id="4" name="Michael Wolf Visser" initials="MWV" lastIdx="41" clrIdx="3">
    <p:extLst>
      <p:ext uri="{19B8F6BF-5375-455C-9EA6-DF929625EA0E}">
        <p15:presenceInfo xmlns:p15="http://schemas.microsoft.com/office/powerpoint/2012/main" userId="Michael Wolf Vis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0070C0"/>
    <a:srgbClr val="00B0F0"/>
    <a:srgbClr val="519E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0" autoAdjust="0"/>
    <p:restoredTop sz="84631" autoAdjust="0"/>
  </p:normalViewPr>
  <p:slideViewPr>
    <p:cSldViewPr snapToGrid="0" showGuides="1">
      <p:cViewPr varScale="1">
        <p:scale>
          <a:sx n="95" d="100"/>
          <a:sy n="95" d="100"/>
        </p:scale>
        <p:origin x="1224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878782-7F64-40EC-9A42-F6E7606CDA4C}" type="datetimeFigureOut">
              <a:rPr lang="en-US" smtClean="0"/>
              <a:t>3/27/2019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825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9B1A36-1012-414D-9A76-ECA8892B3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412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7E9904-312C-4E6F-8F31-48A38C65A6EC}" type="datetimeFigureOut">
              <a:rPr lang="nl-NL" smtClean="0"/>
              <a:t>27-3-2019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88A791-D8E8-4C23-A528-EAEB42DC40E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9037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88A791-D8E8-4C23-A528-EAEB42DC40E7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8936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IHC Medusa’s main activity is the development, sale and distribution of its revolutionary soil stabilization system. This allows for the reuse of waste soil in solid, concrete-like, products, as well as reducing the operational logistics at a construction site. In the near future, IHC Medusa will launch its product line.</a:t>
            </a:r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88A791-D8E8-4C23-A528-EAEB42DC40E7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1693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tx2"/>
              </a:buClr>
            </a:pPr>
            <a:r>
              <a:rPr lang="en-US" sz="1200" dirty="0"/>
              <a:t>Offshore: platforms, foundations, oil and gas wells, pipeline/cable protection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tx2"/>
              </a:buClr>
            </a:pPr>
            <a:r>
              <a:rPr lang="en-US" sz="1200" dirty="0"/>
              <a:t>Onshore: refineries, process chemical, power generation, mills and manufacturing plants</a:t>
            </a:r>
          </a:p>
          <a:p>
            <a:pPr marL="342900" indent="-342900">
              <a:buFont typeface="+mj-lt"/>
              <a:buAutoNum type="arabicPeriod"/>
            </a:pPr>
            <a:endParaRPr lang="en-GB" u="sng" dirty="0"/>
          </a:p>
          <a:p>
            <a:pPr marL="342900" indent="-342900">
              <a:buFont typeface="+mj-lt"/>
              <a:buAutoNum type="arabicPeriod"/>
            </a:pPr>
            <a:endParaRPr lang="en-GB" u="sng" dirty="0"/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tx2"/>
              </a:buClr>
            </a:pPr>
            <a:r>
              <a:rPr lang="en-US" sz="1200" dirty="0"/>
              <a:t>(concrete) Roads, pavements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tx2"/>
              </a:buClr>
            </a:pPr>
            <a:r>
              <a:rPr lang="en-US" sz="1200" dirty="0"/>
              <a:t>Water works: Dams, bridges, (coastal) protection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tx2"/>
              </a:buClr>
            </a:pPr>
            <a:r>
              <a:rPr lang="en-US" sz="1200" dirty="0"/>
              <a:t>Ground works: Tunnels, sewer systems, water supply systems</a:t>
            </a:r>
          </a:p>
          <a:p>
            <a:pPr marL="342900" indent="-342900">
              <a:buFont typeface="+mj-lt"/>
              <a:buAutoNum type="arabicPeriod"/>
            </a:pPr>
            <a:endParaRPr lang="en-GB" u="sng" dirty="0" smtClean="0"/>
          </a:p>
          <a:p>
            <a:pPr marL="342900" indent="-342900">
              <a:buFont typeface="+mj-lt"/>
              <a:buAutoNum type="arabicPeriod"/>
            </a:pPr>
            <a:endParaRPr lang="en-GB" u="sng" dirty="0" smtClean="0"/>
          </a:p>
          <a:p>
            <a:pPr marL="0" indent="0">
              <a:buFont typeface="+mj-lt"/>
              <a:buNone/>
            </a:pPr>
            <a:r>
              <a:rPr lang="en-GB" u="none" dirty="0" smtClean="0"/>
              <a:t>[---]</a:t>
            </a:r>
          </a:p>
          <a:p>
            <a:pPr marL="0" indent="0">
              <a:buFont typeface="+mj-lt"/>
              <a:buNone/>
            </a:pPr>
            <a:r>
              <a:rPr lang="en-GB" u="none" baseline="0" dirty="0" err="1" smtClean="0"/>
              <a:t>Liggende</a:t>
            </a:r>
            <a:r>
              <a:rPr lang="en-GB" u="none" baseline="0" dirty="0" smtClean="0"/>
              <a:t> containers: </a:t>
            </a:r>
            <a:r>
              <a:rPr lang="en-GB" u="none" baseline="0" dirty="0" err="1" smtClean="0"/>
              <a:t>liq</a:t>
            </a:r>
            <a:endParaRPr lang="en-GB" u="none" baseline="0" dirty="0" smtClean="0"/>
          </a:p>
          <a:p>
            <a:pPr marL="0" indent="0">
              <a:buFont typeface="+mj-lt"/>
              <a:buNone/>
            </a:pPr>
            <a:r>
              <a:rPr lang="en-GB" u="none" baseline="0" dirty="0" smtClean="0"/>
              <a:t>-Water</a:t>
            </a:r>
          </a:p>
          <a:p>
            <a:pPr marL="0" indent="0">
              <a:buFont typeface="+mj-lt"/>
              <a:buNone/>
            </a:pPr>
            <a:r>
              <a:rPr lang="en-GB" u="none" baseline="0" dirty="0" smtClean="0"/>
              <a:t>-</a:t>
            </a:r>
            <a:r>
              <a:rPr lang="en-GB" u="none" baseline="0" dirty="0" err="1" smtClean="0"/>
              <a:t>Liq</a:t>
            </a:r>
            <a:r>
              <a:rPr lang="en-GB" u="none" baseline="0" dirty="0" smtClean="0"/>
              <a:t> Act I</a:t>
            </a:r>
          </a:p>
          <a:p>
            <a:pPr marL="0" indent="0">
              <a:buFont typeface="+mj-lt"/>
              <a:buNone/>
            </a:pPr>
            <a:r>
              <a:rPr lang="en-GB" u="none" baseline="0" dirty="0" smtClean="0"/>
              <a:t>-</a:t>
            </a:r>
            <a:r>
              <a:rPr lang="en-GB" u="none" baseline="0" dirty="0" err="1" smtClean="0"/>
              <a:t>Liq</a:t>
            </a:r>
            <a:r>
              <a:rPr lang="en-GB" u="none" baseline="0" dirty="0" smtClean="0"/>
              <a:t> Act II</a:t>
            </a:r>
          </a:p>
          <a:p>
            <a:pPr marL="0" indent="0">
              <a:buFont typeface="+mj-lt"/>
              <a:buNone/>
            </a:pPr>
            <a:endParaRPr lang="en-GB" u="none" baseline="0" dirty="0" smtClean="0"/>
          </a:p>
          <a:p>
            <a:pPr marL="0" indent="0">
              <a:buFont typeface="+mj-lt"/>
              <a:buNone/>
            </a:pPr>
            <a:r>
              <a:rPr lang="en-GB" u="none" baseline="0" dirty="0" err="1" smtClean="0"/>
              <a:t>Drie-poederrecept</a:t>
            </a:r>
            <a:r>
              <a:rPr lang="en-GB" u="none" baseline="0" dirty="0" smtClean="0"/>
              <a:t> (more of some than other)</a:t>
            </a:r>
          </a:p>
          <a:p>
            <a:pPr marL="0" indent="0">
              <a:buFont typeface="+mj-lt"/>
              <a:buNone/>
            </a:pPr>
            <a:endParaRPr lang="en-GB" u="none" baseline="0" dirty="0" smtClean="0"/>
          </a:p>
          <a:p>
            <a:pPr marL="0" indent="0">
              <a:buFont typeface="+mj-lt"/>
              <a:buNone/>
            </a:pPr>
            <a:r>
              <a:rPr lang="en-GB" u="none" baseline="0" dirty="0" err="1" smtClean="0"/>
              <a:t>Blauw</a:t>
            </a:r>
            <a:r>
              <a:rPr lang="en-GB" u="none" baseline="0" dirty="0" smtClean="0"/>
              <a:t> = </a:t>
            </a:r>
            <a:r>
              <a:rPr lang="en-GB" u="none" baseline="0" dirty="0" err="1" smtClean="0"/>
              <a:t>aggregaat</a:t>
            </a:r>
            <a:endParaRPr lang="en-GB" u="none" baseline="0" dirty="0" smtClean="0"/>
          </a:p>
          <a:p>
            <a:pPr marL="0" indent="0">
              <a:buFont typeface="+mj-lt"/>
              <a:buNone/>
            </a:pPr>
            <a:r>
              <a:rPr lang="en-GB" u="none" baseline="0" dirty="0" err="1" smtClean="0"/>
              <a:t>Geel</a:t>
            </a:r>
            <a:r>
              <a:rPr lang="en-GB" u="none" baseline="0" dirty="0" smtClean="0"/>
              <a:t> = buffer + weighing / </a:t>
            </a:r>
            <a:r>
              <a:rPr lang="en-GB" u="none" baseline="0" dirty="0" err="1" smtClean="0"/>
              <a:t>dosering</a:t>
            </a:r>
            <a:endParaRPr lang="en-GB" u="none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GB" u="none" baseline="0" dirty="0" err="1" smtClean="0"/>
              <a:t>Groen</a:t>
            </a:r>
            <a:r>
              <a:rPr lang="en-GB" u="none" baseline="0" dirty="0" smtClean="0"/>
              <a:t> = tools </a:t>
            </a:r>
          </a:p>
          <a:p>
            <a:pPr marL="0" indent="0">
              <a:buFont typeface="+mj-lt"/>
              <a:buNone/>
            </a:pPr>
            <a:r>
              <a:rPr lang="en-GB" u="none" baseline="0" dirty="0" smtClean="0"/>
              <a:t>Licht </a:t>
            </a:r>
            <a:r>
              <a:rPr lang="en-GB" u="none" baseline="0" dirty="0" err="1" smtClean="0"/>
              <a:t>blauw</a:t>
            </a:r>
            <a:r>
              <a:rPr lang="en-GB" u="none" baseline="0" dirty="0" smtClean="0"/>
              <a:t> = control room</a:t>
            </a:r>
          </a:p>
          <a:p>
            <a:pPr marL="0" indent="0">
              <a:buFont typeface="+mj-lt"/>
              <a:buNone/>
            </a:pPr>
            <a:r>
              <a:rPr lang="en-GB" u="none" baseline="0" dirty="0" smtClean="0"/>
              <a:t>Bruin = (diesel) </a:t>
            </a:r>
            <a:r>
              <a:rPr lang="en-GB" u="none" baseline="0" dirty="0" err="1" smtClean="0"/>
              <a:t>aggregaat</a:t>
            </a:r>
            <a:r>
              <a:rPr lang="en-GB" u="none" baseline="0" dirty="0" smtClean="0"/>
              <a:t> &gt; </a:t>
            </a:r>
            <a:r>
              <a:rPr lang="en-GB" u="none" baseline="0" dirty="0" err="1" smtClean="0"/>
              <a:t>stroomvoorziening</a:t>
            </a:r>
            <a:endParaRPr lang="en-GB" u="none" baseline="0" dirty="0" smtClean="0"/>
          </a:p>
          <a:p>
            <a:pPr marL="0" indent="0">
              <a:buFont typeface="+mj-lt"/>
              <a:buNone/>
            </a:pPr>
            <a:r>
              <a:rPr lang="en-GB" u="none" baseline="0" dirty="0" smtClean="0"/>
              <a:t>Rood = twin shaft mixer</a:t>
            </a:r>
          </a:p>
          <a:p>
            <a:pPr marL="0" indent="0">
              <a:buFont typeface="+mj-lt"/>
              <a:buNone/>
            </a:pPr>
            <a:r>
              <a:rPr lang="en-GB" u="none" baseline="0" dirty="0" err="1" smtClean="0"/>
              <a:t>onder</a:t>
            </a:r>
            <a:r>
              <a:rPr lang="en-GB" u="none" baseline="0" dirty="0" smtClean="0"/>
              <a:t> mixer = </a:t>
            </a:r>
            <a:r>
              <a:rPr lang="en-GB" u="none" baseline="0" dirty="0" err="1" smtClean="0"/>
              <a:t>uit</a:t>
            </a:r>
            <a:r>
              <a:rPr lang="en-GB" u="none" baseline="0" dirty="0" smtClean="0"/>
              <a:t>-pomp </a:t>
            </a:r>
          </a:p>
          <a:p>
            <a:pPr marL="0" indent="0">
              <a:buFont typeface="+mj-lt"/>
              <a:buNone/>
            </a:pPr>
            <a:endParaRPr lang="en-GB" u="none" baseline="0" dirty="0" smtClean="0"/>
          </a:p>
          <a:p>
            <a:pPr marL="0" indent="0">
              <a:buFont typeface="+mj-lt"/>
              <a:buNone/>
            </a:pPr>
            <a:endParaRPr lang="en-GB" u="none" dirty="0" smtClean="0"/>
          </a:p>
          <a:p>
            <a:pPr marL="342900" indent="-342900">
              <a:buFont typeface="+mj-lt"/>
              <a:buAutoNum type="arabicPeriod"/>
            </a:pPr>
            <a:endParaRPr lang="en-GB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88A791-D8E8-4C23-A528-EAEB42DC40E7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7343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http://www.aso-cement.jp/en/products/product_ordinary.html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88A791-D8E8-4C23-A528-EAEB42DC40E7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1137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endParaRPr lang="en-GB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88A791-D8E8-4C23-A528-EAEB42DC40E7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9007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GB" u="sng" dirty="0"/>
              <a:t>Our expertise in dredging may</a:t>
            </a:r>
            <a:r>
              <a:rPr lang="en-GB" u="sng" baseline="0" dirty="0"/>
              <a:t> aid in the provision of a holistic solution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/>
              <a:t>dredging (currently doing) + soil stabilisation + dykes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GB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88A791-D8E8-4C23-A528-EAEB42DC40E7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736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endParaRPr lang="en-GB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88A791-D8E8-4C23-A528-EAEB42DC40E7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7973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GB" u="sng" dirty="0"/>
              <a:t>Say geopolymer</a:t>
            </a:r>
            <a:r>
              <a:rPr lang="en-GB" u="sng" baseline="0" dirty="0"/>
              <a:t> evidence</a:t>
            </a:r>
            <a:endParaRPr lang="en-GB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88A791-D8E8-4C23-A528-EAEB42DC40E7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6981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ptsolutions.nl/" TargetMode="External"/><Relationship Id="rId3" Type="http://schemas.openxmlformats.org/officeDocument/2006/relationships/hyperlink" Target="https://youtu.be/hM16rifWsjU" TargetMode="External"/><Relationship Id="rId7" Type="http://schemas.openxmlformats.org/officeDocument/2006/relationships/hyperlink" Target="https://youtu.be/H_4HH09zxC0" TargetMode="External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hyperlink" Target="https://youtu.be/IIjbiKAotek" TargetMode="External"/><Relationship Id="rId5" Type="http://schemas.openxmlformats.org/officeDocument/2006/relationships/hyperlink" Target="https://youtu.be/fbByse1_RSY" TargetMode="External"/><Relationship Id="rId4" Type="http://schemas.openxmlformats.org/officeDocument/2006/relationships/hyperlink" Target="https://youtu.be/09yTK-OTEPA" TargetMode="Externa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10" Type="http://schemas.openxmlformats.org/officeDocument/2006/relationships/image" Target="../media/image12.JPG"/><Relationship Id="rId4" Type="http://schemas.openxmlformats.org/officeDocument/2006/relationships/image" Target="../media/image8.png"/><Relationship Id="rId9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hoek 21"/>
          <p:cNvSpPr/>
          <p:nvPr userDrawn="1"/>
        </p:nvSpPr>
        <p:spPr>
          <a:xfrm>
            <a:off x="152400" y="5346700"/>
            <a:ext cx="3657600" cy="1511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67541" y="1525960"/>
            <a:ext cx="10755315" cy="490400"/>
          </a:xfrm>
        </p:spPr>
        <p:txBody>
          <a:bodyPr lIns="0" tIns="0" rIns="0" bIns="0" anchor="t"/>
          <a:lstStyle>
            <a:lvl1pPr algn="l">
              <a:tabLst>
                <a:tab pos="1168400" algn="l"/>
              </a:tabLst>
              <a:defRPr sz="460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ROYAL IHC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668337" y="3328752"/>
            <a:ext cx="6197600" cy="572397"/>
          </a:xfrm>
        </p:spPr>
        <p:txBody>
          <a:bodyPr lIns="36000" tIns="0" rIns="0" bIns="0" anchor="t"/>
          <a:lstStyle>
            <a:lvl1pPr marL="0" indent="0" algn="l">
              <a:buNone/>
              <a:defRPr sz="16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January 2017 | Mr P. Example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0" spc="50" baseline="0" dirty="0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  <a:t>INTRO</a:t>
            </a:r>
          </a:p>
        </p:txBody>
      </p:sp>
      <p:pic>
        <p:nvPicPr>
          <p:cNvPr id="11" name="Picture 4" descr="\\fkdk3\mydocs$\sduijvelshoff\Desktop\IHC_logo_payoff_def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77" y="5346700"/>
            <a:ext cx="3856886" cy="963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jdelijke aanduiding voor tekst 19"/>
          <p:cNvSpPr>
            <a:spLocks noGrp="1"/>
          </p:cNvSpPr>
          <p:nvPr>
            <p:ph type="body" sz="quarter" idx="13" hasCustomPrompt="1"/>
          </p:nvPr>
        </p:nvSpPr>
        <p:spPr>
          <a:xfrm>
            <a:off x="649289" y="2222973"/>
            <a:ext cx="7251700" cy="705607"/>
          </a:xfrm>
        </p:spPr>
        <p:txBody>
          <a:bodyPr lIns="0"/>
          <a:lstStyle>
            <a:lvl1pPr marL="0" indent="0">
              <a:buNone/>
              <a:defRPr sz="6800" b="1">
                <a:latin typeface="+mj-lt"/>
              </a:defRPr>
            </a:lvl1pPr>
          </a:lstStyle>
          <a:p>
            <a:pPr lvl="0"/>
            <a:r>
              <a:rPr lang="nl-NL" dirty="0"/>
              <a:t>PRESENTATION</a:t>
            </a:r>
            <a:endParaRPr lang="en-GB" dirty="0"/>
          </a:p>
        </p:txBody>
      </p:sp>
      <p:sp>
        <p:nvSpPr>
          <p:cNvPr id="24" name="Ondertitel 2"/>
          <p:cNvSpPr txBox="1">
            <a:spLocks/>
          </p:cNvSpPr>
          <p:nvPr userDrawn="1"/>
        </p:nvSpPr>
        <p:spPr>
          <a:xfrm>
            <a:off x="9775371" y="5834206"/>
            <a:ext cx="1705429" cy="315769"/>
          </a:xfrm>
          <a:prstGeom prst="rect">
            <a:avLst/>
          </a:prstGeom>
        </p:spPr>
        <p:txBody>
          <a:bodyPr vert="horz" lIns="0" tIns="36000" rIns="36000" bIns="36000" rtlCol="0" anchor="t">
            <a:noAutofit/>
          </a:bodyPr>
          <a:lstStyle>
            <a:lvl1pPr marL="0" indent="0" algn="l" defTabSz="719138" rtl="0" eaLnBrk="1" latinLnBrk="0" hangingPunct="1"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ctr" defTabSz="719138" rtl="0" eaLnBrk="1" latinLnBrk="0" hangingPunct="1"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100000"/>
              <a:buFont typeface="Muller Regular" pitchFamily="50" charset="0"/>
              <a:buNone/>
              <a:defRPr sz="200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719138" rtl="0" eaLnBrk="1" latinLnBrk="0" hangingPunct="1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Clr>
                <a:srgbClr val="0070C0"/>
              </a:buClr>
              <a:buSzPct val="85000"/>
              <a:buFont typeface="Arial" panose="020B0604020202020204" pitchFamily="34" charset="0"/>
              <a:buNone/>
              <a:defRPr sz="180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719138" rtl="0" eaLnBrk="1" latinLnBrk="0" hangingPunct="1">
              <a:lnSpc>
                <a:spcPct val="8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b="1" kern="1200" cap="all" spc="3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719138" rtl="0" eaLnBrk="1" latinLnBrk="0" hangingPunct="1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None/>
              <a:defRPr sz="160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NL" dirty="0">
                <a:latin typeface="Raleway Black" panose="020B0A03030101060003" pitchFamily="34" charset="0"/>
              </a:rPr>
              <a:t>ROYAL</a:t>
            </a:r>
            <a:r>
              <a:rPr lang="nl-NL" dirty="0">
                <a:solidFill>
                  <a:schemeClr val="tx2"/>
                </a:solidFill>
                <a:latin typeface="Raleway Black" panose="020B0A03030101060003" pitchFamily="34" charset="0"/>
              </a:rPr>
              <a:t>IHC</a:t>
            </a:r>
            <a:r>
              <a:rPr lang="nl-NL" dirty="0">
                <a:latin typeface="Raleway Black" panose="020B0A03030101060003" pitchFamily="34" charset="0"/>
              </a:rPr>
              <a:t>.COM</a:t>
            </a:r>
          </a:p>
        </p:txBody>
      </p:sp>
    </p:spTree>
    <p:extLst>
      <p:ext uri="{BB962C8B-B14F-4D97-AF65-F5344CB8AC3E}">
        <p14:creationId xmlns:p14="http://schemas.microsoft.com/office/powerpoint/2010/main" val="182172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 TEXT &amp; IMAGE 25/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8501" y="741500"/>
            <a:ext cx="10782299" cy="490400"/>
          </a:xfrm>
        </p:spPr>
        <p:txBody>
          <a:bodyPr lIns="0" tIns="0" bIns="0"/>
          <a:lstStyle>
            <a:lvl1pPr>
              <a:defRPr/>
            </a:lvl1pPr>
          </a:lstStyle>
          <a:p>
            <a:r>
              <a:rPr kumimoji="0" lang="en-GB" sz="3200" b="1" i="0" u="none" strike="noStrike" kern="1200" cap="none" spc="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FIRST TITLE &gt;  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SECOND TITLE &gt;  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968F85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THIRD TITLE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698499" y="1625600"/>
            <a:ext cx="2845382" cy="4512400"/>
          </a:xfrm>
        </p:spPr>
        <p:txBody>
          <a:bodyPr vert="horz" lIns="0" t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en-GB" noProof="0" dirty="0"/>
              <a:t>Click to insert text.</a:t>
            </a:r>
          </a:p>
          <a:p>
            <a:pPr lvl="1"/>
            <a:r>
              <a:rPr lang="en-GB" noProof="0" dirty="0" err="1"/>
              <a:t>Tweede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2"/>
            <a:r>
              <a:rPr lang="en-GB" noProof="0" dirty="0"/>
              <a:t>Platte </a:t>
            </a:r>
            <a:r>
              <a:rPr lang="en-GB" noProof="0" dirty="0" err="1"/>
              <a:t>tekst</a:t>
            </a:r>
            <a:endParaRPr lang="en-GB" noProof="0" dirty="0"/>
          </a:p>
          <a:p>
            <a:pPr lvl="3"/>
            <a:r>
              <a:rPr lang="en-GB" noProof="0" dirty="0" err="1"/>
              <a:t>Subtitel</a:t>
            </a:r>
            <a:endParaRPr lang="en-GB" noProof="0" dirty="0"/>
          </a:p>
          <a:p>
            <a:pPr lvl="4"/>
            <a:r>
              <a:rPr lang="en-GB" noProof="0" dirty="0" err="1"/>
              <a:t>Vijfde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5"/>
            <a:r>
              <a:rPr lang="en-GB" noProof="0" dirty="0" err="1"/>
              <a:t>Bronvermelding</a:t>
            </a:r>
            <a:endParaRPr lang="en-GB" noProof="0" dirty="0"/>
          </a:p>
          <a:p>
            <a:pPr lvl="6"/>
            <a:r>
              <a:rPr lang="en-GB" noProof="0" dirty="0"/>
              <a:t>Italics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0" kern="1200" spc="50" baseline="0" dirty="0">
                <a:solidFill>
                  <a:schemeClr val="bg2"/>
                </a:solidFill>
                <a:latin typeface="+mn-lt"/>
                <a:ea typeface="+mn-ea"/>
                <a:cs typeface="Calibri" panose="020F0502020204030204" pitchFamily="34" charset="0"/>
              </a:rPr>
              <a:t>TEXT &amp; IMAGE 25/75</a:t>
            </a:r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3" hasCustomPrompt="1"/>
          </p:nvPr>
        </p:nvSpPr>
        <p:spPr>
          <a:xfrm>
            <a:off x="3695700" y="1625599"/>
            <a:ext cx="7785100" cy="45297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insert</a:t>
            </a:r>
            <a:r>
              <a:rPr lang="nl-NL" dirty="0"/>
              <a:t> image</a:t>
            </a:r>
          </a:p>
        </p:txBody>
      </p:sp>
      <p:grpSp>
        <p:nvGrpSpPr>
          <p:cNvPr id="59" name="Meer informatie">
            <a:extLst>
              <a:ext uri="{FF2B5EF4-FFF2-40B4-BE49-F238E27FC236}">
                <a16:creationId xmlns:a16="http://schemas.microsoft.com/office/drawing/2014/main" id="{1C2F0B45-18A0-48F5-9056-FF7AAC35ACBE}"/>
              </a:ext>
            </a:extLst>
          </p:cNvPr>
          <p:cNvGrpSpPr/>
          <p:nvPr userDrawn="1"/>
        </p:nvGrpSpPr>
        <p:grpSpPr>
          <a:xfrm>
            <a:off x="12396764" y="6042259"/>
            <a:ext cx="3178515" cy="783273"/>
            <a:chOff x="-3741486" y="3359148"/>
            <a:chExt cx="3178515" cy="783273"/>
          </a:xfrm>
        </p:grpSpPr>
        <p:sp>
          <p:nvSpPr>
            <p:cNvPr id="62" name="Freeform 101">
              <a:extLst>
                <a:ext uri="{FF2B5EF4-FFF2-40B4-BE49-F238E27FC236}">
                  <a16:creationId xmlns:a16="http://schemas.microsoft.com/office/drawing/2014/main" id="{153C4D99-D884-45F7-9E98-E41D921A83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741486" y="3359148"/>
              <a:ext cx="255753" cy="255753"/>
            </a:xfrm>
            <a:custGeom>
              <a:avLst/>
              <a:gdLst>
                <a:gd name="T0" fmla="*/ 0 w 292"/>
                <a:gd name="T1" fmla="*/ 146 h 292"/>
                <a:gd name="T2" fmla="*/ 4 w 292"/>
                <a:gd name="T3" fmla="*/ 113 h 292"/>
                <a:gd name="T4" fmla="*/ 14 w 292"/>
                <a:gd name="T5" fmla="*/ 82 h 292"/>
                <a:gd name="T6" fmla="*/ 31 w 292"/>
                <a:gd name="T7" fmla="*/ 55 h 292"/>
                <a:gd name="T8" fmla="*/ 53 w 292"/>
                <a:gd name="T9" fmla="*/ 32 h 292"/>
                <a:gd name="T10" fmla="*/ 81 w 292"/>
                <a:gd name="T11" fmla="*/ 15 h 292"/>
                <a:gd name="T12" fmla="*/ 112 w 292"/>
                <a:gd name="T13" fmla="*/ 4 h 292"/>
                <a:gd name="T14" fmla="*/ 145 w 292"/>
                <a:gd name="T15" fmla="*/ 0 h 292"/>
                <a:gd name="T16" fmla="*/ 179 w 292"/>
                <a:gd name="T17" fmla="*/ 4 h 292"/>
                <a:gd name="T18" fmla="*/ 209 w 292"/>
                <a:gd name="T19" fmla="*/ 15 h 292"/>
                <a:gd name="T20" fmla="*/ 237 w 292"/>
                <a:gd name="T21" fmla="*/ 32 h 292"/>
                <a:gd name="T22" fmla="*/ 259 w 292"/>
                <a:gd name="T23" fmla="*/ 55 h 292"/>
                <a:gd name="T24" fmla="*/ 276 w 292"/>
                <a:gd name="T25" fmla="*/ 82 h 292"/>
                <a:gd name="T26" fmla="*/ 288 w 292"/>
                <a:gd name="T27" fmla="*/ 113 h 292"/>
                <a:gd name="T28" fmla="*/ 292 w 292"/>
                <a:gd name="T29" fmla="*/ 146 h 292"/>
                <a:gd name="T30" fmla="*/ 288 w 292"/>
                <a:gd name="T31" fmla="*/ 180 h 292"/>
                <a:gd name="T32" fmla="*/ 276 w 292"/>
                <a:gd name="T33" fmla="*/ 210 h 292"/>
                <a:gd name="T34" fmla="*/ 259 w 292"/>
                <a:gd name="T35" fmla="*/ 237 h 292"/>
                <a:gd name="T36" fmla="*/ 237 w 292"/>
                <a:gd name="T37" fmla="*/ 260 h 292"/>
                <a:gd name="T38" fmla="*/ 209 w 292"/>
                <a:gd name="T39" fmla="*/ 278 h 292"/>
                <a:gd name="T40" fmla="*/ 179 w 292"/>
                <a:gd name="T41" fmla="*/ 288 h 292"/>
                <a:gd name="T42" fmla="*/ 145 w 292"/>
                <a:gd name="T43" fmla="*/ 292 h 292"/>
                <a:gd name="T44" fmla="*/ 112 w 292"/>
                <a:gd name="T45" fmla="*/ 288 h 292"/>
                <a:gd name="T46" fmla="*/ 81 w 292"/>
                <a:gd name="T47" fmla="*/ 278 h 292"/>
                <a:gd name="T48" fmla="*/ 53 w 292"/>
                <a:gd name="T49" fmla="*/ 260 h 292"/>
                <a:gd name="T50" fmla="*/ 31 w 292"/>
                <a:gd name="T51" fmla="*/ 237 h 292"/>
                <a:gd name="T52" fmla="*/ 14 w 292"/>
                <a:gd name="T53" fmla="*/ 210 h 292"/>
                <a:gd name="T54" fmla="*/ 4 w 292"/>
                <a:gd name="T55" fmla="*/ 180 h 292"/>
                <a:gd name="T56" fmla="*/ 0 w 292"/>
                <a:gd name="T57" fmla="*/ 146 h 292"/>
                <a:gd name="T58" fmla="*/ 102 w 292"/>
                <a:gd name="T59" fmla="*/ 121 h 292"/>
                <a:gd name="T60" fmla="*/ 102 w 292"/>
                <a:gd name="T61" fmla="*/ 142 h 292"/>
                <a:gd name="T62" fmla="*/ 120 w 292"/>
                <a:gd name="T63" fmla="*/ 142 h 292"/>
                <a:gd name="T64" fmla="*/ 120 w 292"/>
                <a:gd name="T65" fmla="*/ 223 h 292"/>
                <a:gd name="T66" fmla="*/ 102 w 292"/>
                <a:gd name="T67" fmla="*/ 223 h 292"/>
                <a:gd name="T68" fmla="*/ 102 w 292"/>
                <a:gd name="T69" fmla="*/ 244 h 292"/>
                <a:gd name="T70" fmla="*/ 188 w 292"/>
                <a:gd name="T71" fmla="*/ 244 h 292"/>
                <a:gd name="T72" fmla="*/ 188 w 292"/>
                <a:gd name="T73" fmla="*/ 223 h 292"/>
                <a:gd name="T74" fmla="*/ 170 w 292"/>
                <a:gd name="T75" fmla="*/ 223 h 292"/>
                <a:gd name="T76" fmla="*/ 170 w 292"/>
                <a:gd name="T77" fmla="*/ 142 h 292"/>
                <a:gd name="T78" fmla="*/ 188 w 292"/>
                <a:gd name="T79" fmla="*/ 142 h 292"/>
                <a:gd name="T80" fmla="*/ 188 w 292"/>
                <a:gd name="T81" fmla="*/ 121 h 292"/>
                <a:gd name="T82" fmla="*/ 102 w 292"/>
                <a:gd name="T83" fmla="*/ 121 h 292"/>
                <a:gd name="T84" fmla="*/ 115 w 292"/>
                <a:gd name="T85" fmla="*/ 79 h 292"/>
                <a:gd name="T86" fmla="*/ 117 w 292"/>
                <a:gd name="T87" fmla="*/ 92 h 292"/>
                <a:gd name="T88" fmla="*/ 124 w 292"/>
                <a:gd name="T89" fmla="*/ 101 h 292"/>
                <a:gd name="T90" fmla="*/ 133 w 292"/>
                <a:gd name="T91" fmla="*/ 108 h 292"/>
                <a:gd name="T92" fmla="*/ 145 w 292"/>
                <a:gd name="T93" fmla="*/ 110 h 292"/>
                <a:gd name="T94" fmla="*/ 157 w 292"/>
                <a:gd name="T95" fmla="*/ 108 h 292"/>
                <a:gd name="T96" fmla="*/ 167 w 292"/>
                <a:gd name="T97" fmla="*/ 101 h 292"/>
                <a:gd name="T98" fmla="*/ 174 w 292"/>
                <a:gd name="T99" fmla="*/ 92 h 292"/>
                <a:gd name="T100" fmla="*/ 176 w 292"/>
                <a:gd name="T101" fmla="*/ 79 h 292"/>
                <a:gd name="T102" fmla="*/ 174 w 292"/>
                <a:gd name="T103" fmla="*/ 67 h 292"/>
                <a:gd name="T104" fmla="*/ 167 w 292"/>
                <a:gd name="T105" fmla="*/ 58 h 292"/>
                <a:gd name="T106" fmla="*/ 157 w 292"/>
                <a:gd name="T107" fmla="*/ 51 h 292"/>
                <a:gd name="T108" fmla="*/ 145 w 292"/>
                <a:gd name="T109" fmla="*/ 49 h 292"/>
                <a:gd name="T110" fmla="*/ 133 w 292"/>
                <a:gd name="T111" fmla="*/ 51 h 292"/>
                <a:gd name="T112" fmla="*/ 124 w 292"/>
                <a:gd name="T113" fmla="*/ 58 h 292"/>
                <a:gd name="T114" fmla="*/ 117 w 292"/>
                <a:gd name="T115" fmla="*/ 67 h 292"/>
                <a:gd name="T116" fmla="*/ 115 w 292"/>
                <a:gd name="T117" fmla="*/ 79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2" h="292">
                  <a:moveTo>
                    <a:pt x="0" y="146"/>
                  </a:moveTo>
                  <a:lnTo>
                    <a:pt x="4" y="113"/>
                  </a:lnTo>
                  <a:lnTo>
                    <a:pt x="14" y="82"/>
                  </a:lnTo>
                  <a:lnTo>
                    <a:pt x="31" y="55"/>
                  </a:lnTo>
                  <a:lnTo>
                    <a:pt x="53" y="32"/>
                  </a:lnTo>
                  <a:lnTo>
                    <a:pt x="81" y="15"/>
                  </a:lnTo>
                  <a:lnTo>
                    <a:pt x="112" y="4"/>
                  </a:lnTo>
                  <a:lnTo>
                    <a:pt x="145" y="0"/>
                  </a:lnTo>
                  <a:lnTo>
                    <a:pt x="179" y="4"/>
                  </a:lnTo>
                  <a:lnTo>
                    <a:pt x="209" y="15"/>
                  </a:lnTo>
                  <a:lnTo>
                    <a:pt x="237" y="32"/>
                  </a:lnTo>
                  <a:lnTo>
                    <a:pt x="259" y="55"/>
                  </a:lnTo>
                  <a:lnTo>
                    <a:pt x="276" y="82"/>
                  </a:lnTo>
                  <a:lnTo>
                    <a:pt x="288" y="113"/>
                  </a:lnTo>
                  <a:lnTo>
                    <a:pt x="292" y="146"/>
                  </a:lnTo>
                  <a:lnTo>
                    <a:pt x="288" y="180"/>
                  </a:lnTo>
                  <a:lnTo>
                    <a:pt x="276" y="210"/>
                  </a:lnTo>
                  <a:lnTo>
                    <a:pt x="259" y="237"/>
                  </a:lnTo>
                  <a:lnTo>
                    <a:pt x="237" y="260"/>
                  </a:lnTo>
                  <a:lnTo>
                    <a:pt x="209" y="278"/>
                  </a:lnTo>
                  <a:lnTo>
                    <a:pt x="179" y="288"/>
                  </a:lnTo>
                  <a:lnTo>
                    <a:pt x="145" y="292"/>
                  </a:lnTo>
                  <a:lnTo>
                    <a:pt x="112" y="288"/>
                  </a:lnTo>
                  <a:lnTo>
                    <a:pt x="81" y="278"/>
                  </a:lnTo>
                  <a:lnTo>
                    <a:pt x="53" y="260"/>
                  </a:lnTo>
                  <a:lnTo>
                    <a:pt x="31" y="237"/>
                  </a:lnTo>
                  <a:lnTo>
                    <a:pt x="14" y="210"/>
                  </a:lnTo>
                  <a:lnTo>
                    <a:pt x="4" y="180"/>
                  </a:lnTo>
                  <a:lnTo>
                    <a:pt x="0" y="146"/>
                  </a:lnTo>
                  <a:close/>
                  <a:moveTo>
                    <a:pt x="102" y="121"/>
                  </a:moveTo>
                  <a:lnTo>
                    <a:pt x="102" y="142"/>
                  </a:lnTo>
                  <a:lnTo>
                    <a:pt x="120" y="142"/>
                  </a:lnTo>
                  <a:lnTo>
                    <a:pt x="120" y="223"/>
                  </a:lnTo>
                  <a:lnTo>
                    <a:pt x="102" y="223"/>
                  </a:lnTo>
                  <a:lnTo>
                    <a:pt x="102" y="244"/>
                  </a:lnTo>
                  <a:lnTo>
                    <a:pt x="188" y="244"/>
                  </a:lnTo>
                  <a:lnTo>
                    <a:pt x="188" y="223"/>
                  </a:lnTo>
                  <a:lnTo>
                    <a:pt x="170" y="223"/>
                  </a:lnTo>
                  <a:lnTo>
                    <a:pt x="170" y="142"/>
                  </a:lnTo>
                  <a:lnTo>
                    <a:pt x="188" y="142"/>
                  </a:lnTo>
                  <a:lnTo>
                    <a:pt x="188" y="121"/>
                  </a:lnTo>
                  <a:lnTo>
                    <a:pt x="102" y="121"/>
                  </a:lnTo>
                  <a:close/>
                  <a:moveTo>
                    <a:pt x="115" y="79"/>
                  </a:moveTo>
                  <a:lnTo>
                    <a:pt x="117" y="92"/>
                  </a:lnTo>
                  <a:lnTo>
                    <a:pt x="124" y="101"/>
                  </a:lnTo>
                  <a:lnTo>
                    <a:pt x="133" y="108"/>
                  </a:lnTo>
                  <a:lnTo>
                    <a:pt x="145" y="110"/>
                  </a:lnTo>
                  <a:lnTo>
                    <a:pt x="157" y="108"/>
                  </a:lnTo>
                  <a:lnTo>
                    <a:pt x="167" y="101"/>
                  </a:lnTo>
                  <a:lnTo>
                    <a:pt x="174" y="92"/>
                  </a:lnTo>
                  <a:lnTo>
                    <a:pt x="176" y="79"/>
                  </a:lnTo>
                  <a:lnTo>
                    <a:pt x="174" y="67"/>
                  </a:lnTo>
                  <a:lnTo>
                    <a:pt x="167" y="58"/>
                  </a:lnTo>
                  <a:lnTo>
                    <a:pt x="157" y="51"/>
                  </a:lnTo>
                  <a:lnTo>
                    <a:pt x="145" y="49"/>
                  </a:lnTo>
                  <a:lnTo>
                    <a:pt x="133" y="51"/>
                  </a:lnTo>
                  <a:lnTo>
                    <a:pt x="124" y="58"/>
                  </a:lnTo>
                  <a:lnTo>
                    <a:pt x="117" y="67"/>
                  </a:lnTo>
                  <a:lnTo>
                    <a:pt x="115" y="79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100" noProof="0"/>
            </a:p>
          </p:txBody>
        </p:sp>
        <p:sp>
          <p:nvSpPr>
            <p:cNvPr id="63" name="Rechthoek 14">
              <a:extLst>
                <a:ext uri="{FF2B5EF4-FFF2-40B4-BE49-F238E27FC236}">
                  <a16:creationId xmlns:a16="http://schemas.microsoft.com/office/drawing/2014/main" id="{8A37CF8B-32B0-4722-986E-930E9F61FEC3}"/>
                </a:ext>
              </a:extLst>
            </p:cNvPr>
            <p:cNvSpPr/>
            <p:nvPr userDrawn="1"/>
          </p:nvSpPr>
          <p:spPr>
            <a:xfrm>
              <a:off x="-3380966" y="3431177"/>
              <a:ext cx="2817995" cy="5921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Want to find out more? Go to the slide 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‘Video instructions – YouTube links’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open this slide in presentation 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mode and click on the preferred link.</a:t>
              </a:r>
            </a:p>
          </p:txBody>
        </p:sp>
        <p:cxnSp>
          <p:nvCxnSpPr>
            <p:cNvPr id="64" name="Rechte verbindingslijn 15">
              <a:extLst>
                <a:ext uri="{FF2B5EF4-FFF2-40B4-BE49-F238E27FC236}">
                  <a16:creationId xmlns:a16="http://schemas.microsoft.com/office/drawing/2014/main" id="{A9DD213A-78A3-4173-AC31-72D84D0F8B0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740987" y="4142421"/>
              <a:ext cx="3178016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</p:grpSp>
      <p:grpSp>
        <p:nvGrpSpPr>
          <p:cNvPr id="65" name="Instructie">
            <a:extLst>
              <a:ext uri="{FF2B5EF4-FFF2-40B4-BE49-F238E27FC236}">
                <a16:creationId xmlns:a16="http://schemas.microsoft.com/office/drawing/2014/main" id="{3DB3CA8E-0208-4753-9EB9-EB6B3A6EB8EC}"/>
              </a:ext>
            </a:extLst>
          </p:cNvPr>
          <p:cNvGrpSpPr/>
          <p:nvPr userDrawn="1"/>
        </p:nvGrpSpPr>
        <p:grpSpPr>
          <a:xfrm>
            <a:off x="12391603" y="1615468"/>
            <a:ext cx="3183678" cy="4337638"/>
            <a:chOff x="12391603" y="-17883"/>
            <a:chExt cx="3183678" cy="4337638"/>
          </a:xfrm>
        </p:grpSpPr>
        <p:sp>
          <p:nvSpPr>
            <p:cNvPr id="66" name="Rechthoek 17">
              <a:extLst>
                <a:ext uri="{FF2B5EF4-FFF2-40B4-BE49-F238E27FC236}">
                  <a16:creationId xmlns:a16="http://schemas.microsoft.com/office/drawing/2014/main" id="{E442F68B-06E7-4464-8135-3C599BB9C0ED}"/>
                </a:ext>
              </a:extLst>
            </p:cNvPr>
            <p:cNvSpPr/>
            <p:nvPr userDrawn="1"/>
          </p:nvSpPr>
          <p:spPr>
            <a:xfrm>
              <a:off x="12397264" y="-17883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Insert image</a:t>
              </a:r>
            </a:p>
          </p:txBody>
        </p:sp>
        <p:sp>
          <p:nvSpPr>
            <p:cNvPr id="67" name="Ovaal 20">
              <a:extLst>
                <a:ext uri="{FF2B5EF4-FFF2-40B4-BE49-F238E27FC236}">
                  <a16:creationId xmlns:a16="http://schemas.microsoft.com/office/drawing/2014/main" id="{002F2C27-02ED-445C-A35F-DE4F56A3DA66}"/>
                </a:ext>
              </a:extLst>
            </p:cNvPr>
            <p:cNvSpPr/>
            <p:nvPr userDrawn="1"/>
          </p:nvSpPr>
          <p:spPr>
            <a:xfrm>
              <a:off x="12391603" y="34860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68" name="Rechte verbindingslijn 22">
              <a:extLst>
                <a:ext uri="{FF2B5EF4-FFF2-40B4-BE49-F238E27FC236}">
                  <a16:creationId xmlns:a16="http://schemas.microsoft.com/office/drawing/2014/main" id="{CB154556-4528-4B53-A0D8-2C10866BF6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3" y="22375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69" name="Rechte verbindingslijn 23">
              <a:extLst>
                <a:ext uri="{FF2B5EF4-FFF2-40B4-BE49-F238E27FC236}">
                  <a16:creationId xmlns:a16="http://schemas.microsoft.com/office/drawing/2014/main" id="{D3E217FB-D0E4-4D1F-A3F7-CCEBED9BB0F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3" y="156005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0" name="Rechthoek 24">
              <a:extLst>
                <a:ext uri="{FF2B5EF4-FFF2-40B4-BE49-F238E27FC236}">
                  <a16:creationId xmlns:a16="http://schemas.microsoft.com/office/drawing/2014/main" id="{A0FBD0EC-5196-4984-85F2-6C280601AD29}"/>
                </a:ext>
              </a:extLst>
            </p:cNvPr>
            <p:cNvSpPr/>
            <p:nvPr userDrawn="1"/>
          </p:nvSpPr>
          <p:spPr>
            <a:xfrm>
              <a:off x="12757284" y="414669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If necessary, delete the existing image.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Go to the tab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‘Insert’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and click on 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the button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‘Pictures’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..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(see example below).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71" name="Rechte verbindingslijn 25">
              <a:extLst>
                <a:ext uri="{FF2B5EF4-FFF2-40B4-BE49-F238E27FC236}">
                  <a16:creationId xmlns:a16="http://schemas.microsoft.com/office/drawing/2014/main" id="{6D2723B4-F605-4D97-9EE0-542A335E5CF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3" y="431975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2" name="Ovaal 26">
              <a:extLst>
                <a:ext uri="{FF2B5EF4-FFF2-40B4-BE49-F238E27FC236}">
                  <a16:creationId xmlns:a16="http://schemas.microsoft.com/office/drawing/2014/main" id="{42C403A0-C89B-40AC-8CA7-8A095E82E27E}"/>
                </a:ext>
              </a:extLst>
            </p:cNvPr>
            <p:cNvSpPr/>
            <p:nvPr userDrawn="1"/>
          </p:nvSpPr>
          <p:spPr>
            <a:xfrm>
              <a:off x="12391603" y="168851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73" name="Rechthoek 27">
              <a:extLst>
                <a:ext uri="{FF2B5EF4-FFF2-40B4-BE49-F238E27FC236}">
                  <a16:creationId xmlns:a16="http://schemas.microsoft.com/office/drawing/2014/main" id="{F053B0CE-1AEF-4451-90B2-A1F2A4072350}"/>
                </a:ext>
              </a:extLst>
            </p:cNvPr>
            <p:cNvSpPr/>
            <p:nvPr userDrawn="1"/>
          </p:nvSpPr>
          <p:spPr>
            <a:xfrm>
              <a:off x="12757284" y="1754578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 the image you prefer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and click on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‘Insert’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74" name="Groep 28">
              <a:extLst>
                <a:ext uri="{FF2B5EF4-FFF2-40B4-BE49-F238E27FC236}">
                  <a16:creationId xmlns:a16="http://schemas.microsoft.com/office/drawing/2014/main" id="{430A29BA-6CBF-4214-A06E-075FE228B4E6}"/>
                </a:ext>
              </a:extLst>
            </p:cNvPr>
            <p:cNvGrpSpPr/>
            <p:nvPr userDrawn="1"/>
          </p:nvGrpSpPr>
          <p:grpSpPr>
            <a:xfrm>
              <a:off x="12757284" y="2166667"/>
              <a:ext cx="825500" cy="209550"/>
              <a:chOff x="13504624" y="2482850"/>
              <a:chExt cx="825500" cy="209550"/>
            </a:xfrm>
          </p:grpSpPr>
          <p:sp>
            <p:nvSpPr>
              <p:cNvPr id="102" name="Rechthoek 56">
                <a:extLst>
                  <a:ext uri="{FF2B5EF4-FFF2-40B4-BE49-F238E27FC236}">
                    <a16:creationId xmlns:a16="http://schemas.microsoft.com/office/drawing/2014/main" id="{1EDB98D2-F93C-4E4E-93B3-F17E693DC949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Insert</a:t>
                </a:r>
              </a:p>
            </p:txBody>
          </p:sp>
          <p:cxnSp>
            <p:nvCxnSpPr>
              <p:cNvPr id="103" name="Rechte verbindingslijn 57">
                <a:extLst>
                  <a:ext uri="{FF2B5EF4-FFF2-40B4-BE49-F238E27FC236}">
                    <a16:creationId xmlns:a16="http://schemas.microsoft.com/office/drawing/2014/main" id="{26904353-8C4E-42B8-A441-83C62E9C9A16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04" name="Gelijkbenige driehoek 58">
                <a:extLst>
                  <a:ext uri="{FF2B5EF4-FFF2-40B4-BE49-F238E27FC236}">
                    <a16:creationId xmlns:a16="http://schemas.microsoft.com/office/drawing/2014/main" id="{22962809-B5E0-4D69-8C55-62C006DCA2BF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5" name="Groep 29">
              <a:extLst>
                <a:ext uri="{FF2B5EF4-FFF2-40B4-BE49-F238E27FC236}">
                  <a16:creationId xmlns:a16="http://schemas.microsoft.com/office/drawing/2014/main" id="{2C9B73C3-E260-40BD-B437-4D6EAF444D3B}"/>
                </a:ext>
              </a:extLst>
            </p:cNvPr>
            <p:cNvGrpSpPr/>
            <p:nvPr userDrawn="1"/>
          </p:nvGrpSpPr>
          <p:grpSpPr>
            <a:xfrm>
              <a:off x="12757284" y="1123743"/>
              <a:ext cx="294789" cy="318834"/>
              <a:chOff x="14466489" y="1001522"/>
              <a:chExt cx="290627" cy="314333"/>
            </a:xfrm>
          </p:grpSpPr>
          <p:sp>
            <p:nvSpPr>
              <p:cNvPr id="96" name="Rechthoek 50">
                <a:extLst>
                  <a:ext uri="{FF2B5EF4-FFF2-40B4-BE49-F238E27FC236}">
                    <a16:creationId xmlns:a16="http://schemas.microsoft.com/office/drawing/2014/main" id="{AA07E35A-4D8D-44E1-AB67-488C2C8BBCBF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Ovaal 51">
                <a:extLst>
                  <a:ext uri="{FF2B5EF4-FFF2-40B4-BE49-F238E27FC236}">
                    <a16:creationId xmlns:a16="http://schemas.microsoft.com/office/drawing/2014/main" id="{4A93D2D7-195F-4B31-BE22-58BB022B64AB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98" name="Vrije vorm: vorm 52">
                <a:extLst>
                  <a:ext uri="{FF2B5EF4-FFF2-40B4-BE49-F238E27FC236}">
                    <a16:creationId xmlns:a16="http://schemas.microsoft.com/office/drawing/2014/main" id="{3DF55D66-7A85-4D56-9F53-6E42DBF152CF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99" name="Rechthoek: afgeronde hoeken 53">
                <a:extLst>
                  <a:ext uri="{FF2B5EF4-FFF2-40B4-BE49-F238E27FC236}">
                    <a16:creationId xmlns:a16="http://schemas.microsoft.com/office/drawing/2014/main" id="{5D2FC190-0D50-4A06-B26F-424DB84E9D1F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00" name="Rechte verbindingslijn 54">
                <a:extLst>
                  <a:ext uri="{FF2B5EF4-FFF2-40B4-BE49-F238E27FC236}">
                    <a16:creationId xmlns:a16="http://schemas.microsoft.com/office/drawing/2014/main" id="{A2A7CABA-3113-491F-BC21-22672F1FB1D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01" name="Rechte verbindingslijn 55">
                <a:extLst>
                  <a:ext uri="{FF2B5EF4-FFF2-40B4-BE49-F238E27FC236}">
                    <a16:creationId xmlns:a16="http://schemas.microsoft.com/office/drawing/2014/main" id="{352A0FB8-1A7A-47BE-B696-CC79F0AA2783}"/>
                  </a:ext>
                </a:extLst>
              </p:cNvPr>
              <p:cNvCxnSpPr>
                <a:cxnSpLocks/>
                <a:stCxn id="99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76" name="Ovaal 30">
              <a:extLst>
                <a:ext uri="{FF2B5EF4-FFF2-40B4-BE49-F238E27FC236}">
                  <a16:creationId xmlns:a16="http://schemas.microsoft.com/office/drawing/2014/main" id="{31629554-37FD-4262-B890-BEDF548AF046}"/>
                </a:ext>
              </a:extLst>
            </p:cNvPr>
            <p:cNvSpPr/>
            <p:nvPr userDrawn="1"/>
          </p:nvSpPr>
          <p:spPr>
            <a:xfrm>
              <a:off x="12391603" y="261371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77" name="Rechthoek 31">
              <a:extLst>
                <a:ext uri="{FF2B5EF4-FFF2-40B4-BE49-F238E27FC236}">
                  <a16:creationId xmlns:a16="http://schemas.microsoft.com/office/drawing/2014/main" id="{39806B0C-0AA4-4090-889A-D68A3EECC9EE}"/>
                </a:ext>
              </a:extLst>
            </p:cNvPr>
            <p:cNvSpPr/>
            <p:nvPr userDrawn="1"/>
          </p:nvSpPr>
          <p:spPr>
            <a:xfrm>
              <a:off x="12757285" y="2679780"/>
              <a:ext cx="2817996" cy="62591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To scale or drag the image,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go to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‘Picture Tools - Format’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/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and click on the button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‘Crop’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78" name="Rechte verbindingslijn 32">
              <a:extLst>
                <a:ext uri="{FF2B5EF4-FFF2-40B4-BE49-F238E27FC236}">
                  <a16:creationId xmlns:a16="http://schemas.microsoft.com/office/drawing/2014/main" id="{806A0E99-16FB-46EE-8460-944DF0B1574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3" y="2481906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79" name="Groep 33">
              <a:extLst>
                <a:ext uri="{FF2B5EF4-FFF2-40B4-BE49-F238E27FC236}">
                  <a16:creationId xmlns:a16="http://schemas.microsoft.com/office/drawing/2014/main" id="{C1FD9653-ABBA-46A3-8BD4-1B319BF8C711}"/>
                </a:ext>
              </a:extLst>
            </p:cNvPr>
            <p:cNvGrpSpPr/>
            <p:nvPr userDrawn="1"/>
          </p:nvGrpSpPr>
          <p:grpSpPr>
            <a:xfrm>
              <a:off x="12760356" y="3403241"/>
              <a:ext cx="478350" cy="751185"/>
              <a:chOff x="12760356" y="3403241"/>
              <a:chExt cx="478350" cy="751185"/>
            </a:xfrm>
          </p:grpSpPr>
          <p:grpSp>
            <p:nvGrpSpPr>
              <p:cNvPr id="80" name="Groep 34">
                <a:extLst>
                  <a:ext uri="{FF2B5EF4-FFF2-40B4-BE49-F238E27FC236}">
                    <a16:creationId xmlns:a16="http://schemas.microsoft.com/office/drawing/2014/main" id="{EB1E1273-DCF5-4C4D-94EC-9A85BE4E9A1D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83" name="Groep 37">
                  <a:extLst>
                    <a:ext uri="{FF2B5EF4-FFF2-40B4-BE49-F238E27FC236}">
                      <a16:creationId xmlns:a16="http://schemas.microsoft.com/office/drawing/2014/main" id="{1759B17D-43AC-443A-A745-6BFF3E4723CE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90" name="Groep 44">
                    <a:extLst>
                      <a:ext uri="{FF2B5EF4-FFF2-40B4-BE49-F238E27FC236}">
                        <a16:creationId xmlns:a16="http://schemas.microsoft.com/office/drawing/2014/main" id="{D449F291-2EDA-482B-9761-EF740232D45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93" name="Rechthoek 47">
                      <a:extLst>
                        <a:ext uri="{FF2B5EF4-FFF2-40B4-BE49-F238E27FC236}">
                          <a16:creationId xmlns:a16="http://schemas.microsoft.com/office/drawing/2014/main" id="{792EE31D-74A8-43F6-BA34-13C5EDFA118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4" name="Rechthoek 48">
                      <a:extLst>
                        <a:ext uri="{FF2B5EF4-FFF2-40B4-BE49-F238E27FC236}">
                          <a16:creationId xmlns:a16="http://schemas.microsoft.com/office/drawing/2014/main" id="{7C73A6FF-C76A-4FBB-9C81-4148593636B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5" name="Ovaal 49">
                      <a:extLst>
                        <a:ext uri="{FF2B5EF4-FFF2-40B4-BE49-F238E27FC236}">
                          <a16:creationId xmlns:a16="http://schemas.microsoft.com/office/drawing/2014/main" id="{51E48125-DB6E-46CE-955E-C46A22D031F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91" name="Afbeelding 45">
                    <a:extLst>
                      <a:ext uri="{FF2B5EF4-FFF2-40B4-BE49-F238E27FC236}">
                        <a16:creationId xmlns:a16="http://schemas.microsoft.com/office/drawing/2014/main" id="{EB3A1B53-B4F6-4A97-9422-150FA1D0D303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92" name="Afbeelding 46">
                    <a:extLst>
                      <a:ext uri="{FF2B5EF4-FFF2-40B4-BE49-F238E27FC236}">
                        <a16:creationId xmlns:a16="http://schemas.microsoft.com/office/drawing/2014/main" id="{14BDC497-0ABB-49D7-A80E-DBD8E18E5259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84" name="Groep 38">
                  <a:extLst>
                    <a:ext uri="{FF2B5EF4-FFF2-40B4-BE49-F238E27FC236}">
                      <a16:creationId xmlns:a16="http://schemas.microsoft.com/office/drawing/2014/main" id="{EDC96BF9-6409-4353-9334-0FA6A714D819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88" name="Rechthoek 42">
                    <a:extLst>
                      <a:ext uri="{FF2B5EF4-FFF2-40B4-BE49-F238E27FC236}">
                        <a16:creationId xmlns:a16="http://schemas.microsoft.com/office/drawing/2014/main" id="{D7C6A187-66B7-4F8F-AD70-2F10A61A0B9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9" name="Rechthoek 43">
                    <a:extLst>
                      <a:ext uri="{FF2B5EF4-FFF2-40B4-BE49-F238E27FC236}">
                        <a16:creationId xmlns:a16="http://schemas.microsoft.com/office/drawing/2014/main" id="{1AA8F0B1-3DAB-4E2F-BEF2-5145B6BAEE3C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85" name="Groep 39">
                  <a:extLst>
                    <a:ext uri="{FF2B5EF4-FFF2-40B4-BE49-F238E27FC236}">
                      <a16:creationId xmlns:a16="http://schemas.microsoft.com/office/drawing/2014/main" id="{8A42AFED-36DE-4FB4-9744-E06CF1DB1C9E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86" name="Rechthoek 40">
                    <a:extLst>
                      <a:ext uri="{FF2B5EF4-FFF2-40B4-BE49-F238E27FC236}">
                        <a16:creationId xmlns:a16="http://schemas.microsoft.com/office/drawing/2014/main" id="{94886F79-5911-40C4-A174-AB61D859AB9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7" name="Rechthoek 41">
                    <a:extLst>
                      <a:ext uri="{FF2B5EF4-FFF2-40B4-BE49-F238E27FC236}">
                        <a16:creationId xmlns:a16="http://schemas.microsoft.com/office/drawing/2014/main" id="{F59DFFC4-6C4B-4790-AE3F-82B4B6417552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81" name="Rechthoek 35">
                <a:extLst>
                  <a:ext uri="{FF2B5EF4-FFF2-40B4-BE49-F238E27FC236}">
                    <a16:creationId xmlns:a16="http://schemas.microsoft.com/office/drawing/2014/main" id="{D81D34BF-5CDA-4093-87C4-1D2EF976DC6F}"/>
                  </a:ext>
                </a:extLst>
              </p:cNvPr>
              <p:cNvSpPr/>
              <p:nvPr userDrawn="1"/>
            </p:nvSpPr>
            <p:spPr>
              <a:xfrm>
                <a:off x="12760356" y="3889891"/>
                <a:ext cx="467530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Crop</a:t>
                </a:r>
              </a:p>
            </p:txBody>
          </p:sp>
          <p:sp>
            <p:nvSpPr>
              <p:cNvPr id="82" name="Gelijkbenige driehoek 36">
                <a:extLst>
                  <a:ext uri="{FF2B5EF4-FFF2-40B4-BE49-F238E27FC236}">
                    <a16:creationId xmlns:a16="http://schemas.microsoft.com/office/drawing/2014/main" id="{DCE619F9-8844-4580-90C1-A992511E1612}"/>
                  </a:ext>
                </a:extLst>
              </p:cNvPr>
              <p:cNvSpPr/>
              <p:nvPr userDrawn="1"/>
            </p:nvSpPr>
            <p:spPr>
              <a:xfrm rot="10800000">
                <a:off x="12950688" y="4103279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5840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7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 IMAGE (FULL) NO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8"/>
          <p:cNvSpPr>
            <a:spLocks noGrp="1"/>
          </p:cNvSpPr>
          <p:nvPr>
            <p:ph type="pic" sz="quarter" idx="13" hasCustomPrompt="1"/>
          </p:nvPr>
        </p:nvSpPr>
        <p:spPr>
          <a:xfrm>
            <a:off x="698501" y="1625599"/>
            <a:ext cx="10782299" cy="45297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insert</a:t>
            </a:r>
            <a:r>
              <a:rPr lang="nl-NL" dirty="0"/>
              <a:t>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8646" y="741500"/>
            <a:ext cx="10782154" cy="490400"/>
          </a:xfrm>
        </p:spPr>
        <p:txBody>
          <a:bodyPr lIns="0" tIns="0" bIns="0"/>
          <a:lstStyle>
            <a:lvl1pPr>
              <a:defRPr/>
            </a:lvl1pPr>
          </a:lstStyle>
          <a:p>
            <a:r>
              <a:rPr kumimoji="0" lang="en-GB" sz="3200" b="1" i="0" u="none" strike="noStrike" kern="1200" cap="none" spc="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FIRST TITLE &gt;  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SECOND TITLE &gt;  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968F85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THIRD TITLE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0" kern="1200" spc="50" baseline="0" dirty="0">
                <a:solidFill>
                  <a:schemeClr val="bg2"/>
                </a:solidFill>
                <a:latin typeface="+mn-lt"/>
                <a:ea typeface="+mn-ea"/>
                <a:cs typeface="Calibri" panose="020F0502020204030204" pitchFamily="34" charset="0"/>
              </a:rPr>
              <a:t>IMAGE (FULL) NO INFO</a:t>
            </a:r>
          </a:p>
        </p:txBody>
      </p:sp>
      <p:grpSp>
        <p:nvGrpSpPr>
          <p:cNvPr id="72" name="Meer informatie"/>
          <p:cNvGrpSpPr/>
          <p:nvPr userDrawn="1"/>
        </p:nvGrpSpPr>
        <p:grpSpPr>
          <a:xfrm>
            <a:off x="12396764" y="6048496"/>
            <a:ext cx="3178515" cy="783273"/>
            <a:chOff x="-3741486" y="3359148"/>
            <a:chExt cx="3178515" cy="783273"/>
          </a:xfrm>
        </p:grpSpPr>
        <p:sp>
          <p:nvSpPr>
            <p:cNvPr id="73" name="Freeform 101"/>
            <p:cNvSpPr>
              <a:spLocks noEditPoints="1"/>
            </p:cNvSpPr>
            <p:nvPr/>
          </p:nvSpPr>
          <p:spPr bwMode="auto">
            <a:xfrm>
              <a:off x="-3741486" y="3359148"/>
              <a:ext cx="255753" cy="255753"/>
            </a:xfrm>
            <a:custGeom>
              <a:avLst/>
              <a:gdLst>
                <a:gd name="T0" fmla="*/ 0 w 292"/>
                <a:gd name="T1" fmla="*/ 146 h 292"/>
                <a:gd name="T2" fmla="*/ 4 w 292"/>
                <a:gd name="T3" fmla="*/ 113 h 292"/>
                <a:gd name="T4" fmla="*/ 14 w 292"/>
                <a:gd name="T5" fmla="*/ 82 h 292"/>
                <a:gd name="T6" fmla="*/ 31 w 292"/>
                <a:gd name="T7" fmla="*/ 55 h 292"/>
                <a:gd name="T8" fmla="*/ 53 w 292"/>
                <a:gd name="T9" fmla="*/ 32 h 292"/>
                <a:gd name="T10" fmla="*/ 81 w 292"/>
                <a:gd name="T11" fmla="*/ 15 h 292"/>
                <a:gd name="T12" fmla="*/ 112 w 292"/>
                <a:gd name="T13" fmla="*/ 4 h 292"/>
                <a:gd name="T14" fmla="*/ 145 w 292"/>
                <a:gd name="T15" fmla="*/ 0 h 292"/>
                <a:gd name="T16" fmla="*/ 179 w 292"/>
                <a:gd name="T17" fmla="*/ 4 h 292"/>
                <a:gd name="T18" fmla="*/ 209 w 292"/>
                <a:gd name="T19" fmla="*/ 15 h 292"/>
                <a:gd name="T20" fmla="*/ 237 w 292"/>
                <a:gd name="T21" fmla="*/ 32 h 292"/>
                <a:gd name="T22" fmla="*/ 259 w 292"/>
                <a:gd name="T23" fmla="*/ 55 h 292"/>
                <a:gd name="T24" fmla="*/ 276 w 292"/>
                <a:gd name="T25" fmla="*/ 82 h 292"/>
                <a:gd name="T26" fmla="*/ 288 w 292"/>
                <a:gd name="T27" fmla="*/ 113 h 292"/>
                <a:gd name="T28" fmla="*/ 292 w 292"/>
                <a:gd name="T29" fmla="*/ 146 h 292"/>
                <a:gd name="T30" fmla="*/ 288 w 292"/>
                <a:gd name="T31" fmla="*/ 180 h 292"/>
                <a:gd name="T32" fmla="*/ 276 w 292"/>
                <a:gd name="T33" fmla="*/ 210 h 292"/>
                <a:gd name="T34" fmla="*/ 259 w 292"/>
                <a:gd name="T35" fmla="*/ 237 h 292"/>
                <a:gd name="T36" fmla="*/ 237 w 292"/>
                <a:gd name="T37" fmla="*/ 260 h 292"/>
                <a:gd name="T38" fmla="*/ 209 w 292"/>
                <a:gd name="T39" fmla="*/ 278 h 292"/>
                <a:gd name="T40" fmla="*/ 179 w 292"/>
                <a:gd name="T41" fmla="*/ 288 h 292"/>
                <a:gd name="T42" fmla="*/ 145 w 292"/>
                <a:gd name="T43" fmla="*/ 292 h 292"/>
                <a:gd name="T44" fmla="*/ 112 w 292"/>
                <a:gd name="T45" fmla="*/ 288 h 292"/>
                <a:gd name="T46" fmla="*/ 81 w 292"/>
                <a:gd name="T47" fmla="*/ 278 h 292"/>
                <a:gd name="T48" fmla="*/ 53 w 292"/>
                <a:gd name="T49" fmla="*/ 260 h 292"/>
                <a:gd name="T50" fmla="*/ 31 w 292"/>
                <a:gd name="T51" fmla="*/ 237 h 292"/>
                <a:gd name="T52" fmla="*/ 14 w 292"/>
                <a:gd name="T53" fmla="*/ 210 h 292"/>
                <a:gd name="T54" fmla="*/ 4 w 292"/>
                <a:gd name="T55" fmla="*/ 180 h 292"/>
                <a:gd name="T56" fmla="*/ 0 w 292"/>
                <a:gd name="T57" fmla="*/ 146 h 292"/>
                <a:gd name="T58" fmla="*/ 102 w 292"/>
                <a:gd name="T59" fmla="*/ 121 h 292"/>
                <a:gd name="T60" fmla="*/ 102 w 292"/>
                <a:gd name="T61" fmla="*/ 142 h 292"/>
                <a:gd name="T62" fmla="*/ 120 w 292"/>
                <a:gd name="T63" fmla="*/ 142 h 292"/>
                <a:gd name="T64" fmla="*/ 120 w 292"/>
                <a:gd name="T65" fmla="*/ 223 h 292"/>
                <a:gd name="T66" fmla="*/ 102 w 292"/>
                <a:gd name="T67" fmla="*/ 223 h 292"/>
                <a:gd name="T68" fmla="*/ 102 w 292"/>
                <a:gd name="T69" fmla="*/ 244 h 292"/>
                <a:gd name="T70" fmla="*/ 188 w 292"/>
                <a:gd name="T71" fmla="*/ 244 h 292"/>
                <a:gd name="T72" fmla="*/ 188 w 292"/>
                <a:gd name="T73" fmla="*/ 223 h 292"/>
                <a:gd name="T74" fmla="*/ 170 w 292"/>
                <a:gd name="T75" fmla="*/ 223 h 292"/>
                <a:gd name="T76" fmla="*/ 170 w 292"/>
                <a:gd name="T77" fmla="*/ 142 h 292"/>
                <a:gd name="T78" fmla="*/ 188 w 292"/>
                <a:gd name="T79" fmla="*/ 142 h 292"/>
                <a:gd name="T80" fmla="*/ 188 w 292"/>
                <a:gd name="T81" fmla="*/ 121 h 292"/>
                <a:gd name="T82" fmla="*/ 102 w 292"/>
                <a:gd name="T83" fmla="*/ 121 h 292"/>
                <a:gd name="T84" fmla="*/ 115 w 292"/>
                <a:gd name="T85" fmla="*/ 79 h 292"/>
                <a:gd name="T86" fmla="*/ 117 w 292"/>
                <a:gd name="T87" fmla="*/ 92 h 292"/>
                <a:gd name="T88" fmla="*/ 124 w 292"/>
                <a:gd name="T89" fmla="*/ 101 h 292"/>
                <a:gd name="T90" fmla="*/ 133 w 292"/>
                <a:gd name="T91" fmla="*/ 108 h 292"/>
                <a:gd name="T92" fmla="*/ 145 w 292"/>
                <a:gd name="T93" fmla="*/ 110 h 292"/>
                <a:gd name="T94" fmla="*/ 157 w 292"/>
                <a:gd name="T95" fmla="*/ 108 h 292"/>
                <a:gd name="T96" fmla="*/ 167 w 292"/>
                <a:gd name="T97" fmla="*/ 101 h 292"/>
                <a:gd name="T98" fmla="*/ 174 w 292"/>
                <a:gd name="T99" fmla="*/ 92 h 292"/>
                <a:gd name="T100" fmla="*/ 176 w 292"/>
                <a:gd name="T101" fmla="*/ 79 h 292"/>
                <a:gd name="T102" fmla="*/ 174 w 292"/>
                <a:gd name="T103" fmla="*/ 67 h 292"/>
                <a:gd name="T104" fmla="*/ 167 w 292"/>
                <a:gd name="T105" fmla="*/ 58 h 292"/>
                <a:gd name="T106" fmla="*/ 157 w 292"/>
                <a:gd name="T107" fmla="*/ 51 h 292"/>
                <a:gd name="T108" fmla="*/ 145 w 292"/>
                <a:gd name="T109" fmla="*/ 49 h 292"/>
                <a:gd name="T110" fmla="*/ 133 w 292"/>
                <a:gd name="T111" fmla="*/ 51 h 292"/>
                <a:gd name="T112" fmla="*/ 124 w 292"/>
                <a:gd name="T113" fmla="*/ 58 h 292"/>
                <a:gd name="T114" fmla="*/ 117 w 292"/>
                <a:gd name="T115" fmla="*/ 67 h 292"/>
                <a:gd name="T116" fmla="*/ 115 w 292"/>
                <a:gd name="T117" fmla="*/ 79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2" h="292">
                  <a:moveTo>
                    <a:pt x="0" y="146"/>
                  </a:moveTo>
                  <a:lnTo>
                    <a:pt x="4" y="113"/>
                  </a:lnTo>
                  <a:lnTo>
                    <a:pt x="14" y="82"/>
                  </a:lnTo>
                  <a:lnTo>
                    <a:pt x="31" y="55"/>
                  </a:lnTo>
                  <a:lnTo>
                    <a:pt x="53" y="32"/>
                  </a:lnTo>
                  <a:lnTo>
                    <a:pt x="81" y="15"/>
                  </a:lnTo>
                  <a:lnTo>
                    <a:pt x="112" y="4"/>
                  </a:lnTo>
                  <a:lnTo>
                    <a:pt x="145" y="0"/>
                  </a:lnTo>
                  <a:lnTo>
                    <a:pt x="179" y="4"/>
                  </a:lnTo>
                  <a:lnTo>
                    <a:pt x="209" y="15"/>
                  </a:lnTo>
                  <a:lnTo>
                    <a:pt x="237" y="32"/>
                  </a:lnTo>
                  <a:lnTo>
                    <a:pt x="259" y="55"/>
                  </a:lnTo>
                  <a:lnTo>
                    <a:pt x="276" y="82"/>
                  </a:lnTo>
                  <a:lnTo>
                    <a:pt x="288" y="113"/>
                  </a:lnTo>
                  <a:lnTo>
                    <a:pt x="292" y="146"/>
                  </a:lnTo>
                  <a:lnTo>
                    <a:pt x="288" y="180"/>
                  </a:lnTo>
                  <a:lnTo>
                    <a:pt x="276" y="210"/>
                  </a:lnTo>
                  <a:lnTo>
                    <a:pt x="259" y="237"/>
                  </a:lnTo>
                  <a:lnTo>
                    <a:pt x="237" y="260"/>
                  </a:lnTo>
                  <a:lnTo>
                    <a:pt x="209" y="278"/>
                  </a:lnTo>
                  <a:lnTo>
                    <a:pt x="179" y="288"/>
                  </a:lnTo>
                  <a:lnTo>
                    <a:pt x="145" y="292"/>
                  </a:lnTo>
                  <a:lnTo>
                    <a:pt x="112" y="288"/>
                  </a:lnTo>
                  <a:lnTo>
                    <a:pt x="81" y="278"/>
                  </a:lnTo>
                  <a:lnTo>
                    <a:pt x="53" y="260"/>
                  </a:lnTo>
                  <a:lnTo>
                    <a:pt x="31" y="237"/>
                  </a:lnTo>
                  <a:lnTo>
                    <a:pt x="14" y="210"/>
                  </a:lnTo>
                  <a:lnTo>
                    <a:pt x="4" y="180"/>
                  </a:lnTo>
                  <a:lnTo>
                    <a:pt x="0" y="146"/>
                  </a:lnTo>
                  <a:close/>
                  <a:moveTo>
                    <a:pt x="102" y="121"/>
                  </a:moveTo>
                  <a:lnTo>
                    <a:pt x="102" y="142"/>
                  </a:lnTo>
                  <a:lnTo>
                    <a:pt x="120" y="142"/>
                  </a:lnTo>
                  <a:lnTo>
                    <a:pt x="120" y="223"/>
                  </a:lnTo>
                  <a:lnTo>
                    <a:pt x="102" y="223"/>
                  </a:lnTo>
                  <a:lnTo>
                    <a:pt x="102" y="244"/>
                  </a:lnTo>
                  <a:lnTo>
                    <a:pt x="188" y="244"/>
                  </a:lnTo>
                  <a:lnTo>
                    <a:pt x="188" y="223"/>
                  </a:lnTo>
                  <a:lnTo>
                    <a:pt x="170" y="223"/>
                  </a:lnTo>
                  <a:lnTo>
                    <a:pt x="170" y="142"/>
                  </a:lnTo>
                  <a:lnTo>
                    <a:pt x="188" y="142"/>
                  </a:lnTo>
                  <a:lnTo>
                    <a:pt x="188" y="121"/>
                  </a:lnTo>
                  <a:lnTo>
                    <a:pt x="102" y="121"/>
                  </a:lnTo>
                  <a:close/>
                  <a:moveTo>
                    <a:pt x="115" y="79"/>
                  </a:moveTo>
                  <a:lnTo>
                    <a:pt x="117" y="92"/>
                  </a:lnTo>
                  <a:lnTo>
                    <a:pt x="124" y="101"/>
                  </a:lnTo>
                  <a:lnTo>
                    <a:pt x="133" y="108"/>
                  </a:lnTo>
                  <a:lnTo>
                    <a:pt x="145" y="110"/>
                  </a:lnTo>
                  <a:lnTo>
                    <a:pt x="157" y="108"/>
                  </a:lnTo>
                  <a:lnTo>
                    <a:pt x="167" y="101"/>
                  </a:lnTo>
                  <a:lnTo>
                    <a:pt x="174" y="92"/>
                  </a:lnTo>
                  <a:lnTo>
                    <a:pt x="176" y="79"/>
                  </a:lnTo>
                  <a:lnTo>
                    <a:pt x="174" y="67"/>
                  </a:lnTo>
                  <a:lnTo>
                    <a:pt x="167" y="58"/>
                  </a:lnTo>
                  <a:lnTo>
                    <a:pt x="157" y="51"/>
                  </a:lnTo>
                  <a:lnTo>
                    <a:pt x="145" y="49"/>
                  </a:lnTo>
                  <a:lnTo>
                    <a:pt x="133" y="51"/>
                  </a:lnTo>
                  <a:lnTo>
                    <a:pt x="124" y="58"/>
                  </a:lnTo>
                  <a:lnTo>
                    <a:pt x="117" y="67"/>
                  </a:lnTo>
                  <a:lnTo>
                    <a:pt x="115" y="79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100" noProof="0"/>
            </a:p>
          </p:txBody>
        </p:sp>
        <p:sp>
          <p:nvSpPr>
            <p:cNvPr id="74" name="Rechthoek 73"/>
            <p:cNvSpPr/>
            <p:nvPr userDrawn="1"/>
          </p:nvSpPr>
          <p:spPr>
            <a:xfrm>
              <a:off x="-3380966" y="3431177"/>
              <a:ext cx="2817995" cy="5921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Want to find out more? Go to the slide 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‘Video instructions – YouTube links’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open this slide in presentation 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mode and click on the preferred link.</a:t>
              </a:r>
            </a:p>
          </p:txBody>
        </p:sp>
        <p:cxnSp>
          <p:nvCxnSpPr>
            <p:cNvPr id="75" name="Rechte verbindingslijn 74"/>
            <p:cNvCxnSpPr>
              <a:cxnSpLocks/>
            </p:cNvCxnSpPr>
            <p:nvPr userDrawn="1"/>
          </p:nvCxnSpPr>
          <p:spPr>
            <a:xfrm>
              <a:off x="-3740987" y="4142421"/>
              <a:ext cx="3178016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</p:grpSp>
      <p:grpSp>
        <p:nvGrpSpPr>
          <p:cNvPr id="76" name="Instructie"/>
          <p:cNvGrpSpPr/>
          <p:nvPr userDrawn="1"/>
        </p:nvGrpSpPr>
        <p:grpSpPr>
          <a:xfrm>
            <a:off x="12391603" y="2001684"/>
            <a:ext cx="3183678" cy="3929593"/>
            <a:chOff x="12391603" y="-17883"/>
            <a:chExt cx="3183678" cy="3929593"/>
          </a:xfrm>
        </p:grpSpPr>
        <p:sp>
          <p:nvSpPr>
            <p:cNvPr id="77" name="Rechthoek 76"/>
            <p:cNvSpPr/>
            <p:nvPr userDrawn="1"/>
          </p:nvSpPr>
          <p:spPr>
            <a:xfrm>
              <a:off x="12397264" y="-17883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Insert image</a:t>
              </a:r>
            </a:p>
          </p:txBody>
        </p:sp>
        <p:sp>
          <p:nvSpPr>
            <p:cNvPr id="78" name="Ovaal 77"/>
            <p:cNvSpPr/>
            <p:nvPr userDrawn="1"/>
          </p:nvSpPr>
          <p:spPr>
            <a:xfrm>
              <a:off x="12391603" y="34860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79" name="Rechte verbindingslijn 78"/>
            <p:cNvCxnSpPr>
              <a:cxnSpLocks/>
            </p:cNvCxnSpPr>
            <p:nvPr userDrawn="1"/>
          </p:nvCxnSpPr>
          <p:spPr>
            <a:xfrm>
              <a:off x="12397263" y="22375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80" name="Rechte verbindingslijn 79"/>
            <p:cNvCxnSpPr>
              <a:cxnSpLocks/>
            </p:cNvCxnSpPr>
            <p:nvPr userDrawn="1"/>
          </p:nvCxnSpPr>
          <p:spPr>
            <a:xfrm>
              <a:off x="12397263" y="156005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1" name="Rechthoek 80"/>
            <p:cNvSpPr/>
            <p:nvPr userDrawn="1"/>
          </p:nvSpPr>
          <p:spPr>
            <a:xfrm>
              <a:off x="12757284" y="414669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If necessary, delete the existing image.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Go to the tab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‘Insert’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and click on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the button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‘Pictures’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..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(see example below).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82" name="Rechte verbindingslijn 81"/>
            <p:cNvCxnSpPr>
              <a:cxnSpLocks/>
            </p:cNvCxnSpPr>
            <p:nvPr userDrawn="1"/>
          </p:nvCxnSpPr>
          <p:spPr>
            <a:xfrm>
              <a:off x="12397263" y="391171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3" name="Ovaal 82"/>
            <p:cNvSpPr/>
            <p:nvPr userDrawn="1"/>
          </p:nvSpPr>
          <p:spPr>
            <a:xfrm>
              <a:off x="12391603" y="168851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84" name="Rechthoek 83"/>
            <p:cNvSpPr/>
            <p:nvPr userDrawn="1"/>
          </p:nvSpPr>
          <p:spPr>
            <a:xfrm>
              <a:off x="12757284" y="1754578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 the image you prefer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and click on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‘Insert’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85" name="Groep 84"/>
            <p:cNvGrpSpPr/>
            <p:nvPr userDrawn="1"/>
          </p:nvGrpSpPr>
          <p:grpSpPr>
            <a:xfrm>
              <a:off x="12757284" y="2166624"/>
              <a:ext cx="825500" cy="209550"/>
              <a:chOff x="12757284" y="2166624"/>
              <a:chExt cx="825500" cy="209550"/>
            </a:xfrm>
          </p:grpSpPr>
          <p:sp>
            <p:nvSpPr>
              <p:cNvPr id="111" name="Rechthoek 110"/>
              <p:cNvSpPr/>
              <p:nvPr userDrawn="1"/>
            </p:nvSpPr>
            <p:spPr>
              <a:xfrm>
                <a:off x="12757284" y="2166624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Insert</a:t>
                </a:r>
              </a:p>
            </p:txBody>
          </p:sp>
          <p:cxnSp>
            <p:nvCxnSpPr>
              <p:cNvPr id="112" name="Rechte verbindingslijn 111"/>
              <p:cNvCxnSpPr/>
              <p:nvPr userDrawn="1"/>
            </p:nvCxnSpPr>
            <p:spPr>
              <a:xfrm>
                <a:off x="13407929" y="2199024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13" name="Gelijkbenige driehoek 112"/>
              <p:cNvSpPr/>
              <p:nvPr userDrawn="1"/>
            </p:nvSpPr>
            <p:spPr>
              <a:xfrm rot="10800000">
                <a:off x="13448749" y="2250678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6" name="Groep 85"/>
            <p:cNvGrpSpPr/>
            <p:nvPr userDrawn="1"/>
          </p:nvGrpSpPr>
          <p:grpSpPr>
            <a:xfrm>
              <a:off x="12757284" y="1123743"/>
              <a:ext cx="294789" cy="318834"/>
              <a:chOff x="14466489" y="1001522"/>
              <a:chExt cx="290627" cy="314333"/>
            </a:xfrm>
          </p:grpSpPr>
          <p:sp>
            <p:nvSpPr>
              <p:cNvPr id="105" name="Rechthoek 104"/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Ovaal 105"/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7" name="Vrije vorm: vorm 106"/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8" name="Rechthoek: afgeronde hoeken 107"/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09" name="Rechte verbindingslijn 108"/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0" name="Rechte verbindingslijn 109"/>
              <p:cNvCxnSpPr>
                <a:cxnSpLocks/>
                <a:stCxn id="108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87" name="Ovaal 86"/>
            <p:cNvSpPr/>
            <p:nvPr userDrawn="1"/>
          </p:nvSpPr>
          <p:spPr>
            <a:xfrm>
              <a:off x="12391603" y="261371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88" name="Rechthoek 87"/>
            <p:cNvSpPr/>
            <p:nvPr userDrawn="1"/>
          </p:nvSpPr>
          <p:spPr>
            <a:xfrm>
              <a:off x="12757285" y="2679780"/>
              <a:ext cx="2817996" cy="31421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Click with the right mouse button on the image and choose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´Send to back´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89" name="Rechte verbindingslijn 88"/>
            <p:cNvCxnSpPr>
              <a:cxnSpLocks/>
            </p:cNvCxnSpPr>
            <p:nvPr userDrawn="1"/>
          </p:nvCxnSpPr>
          <p:spPr>
            <a:xfrm>
              <a:off x="12397263" y="2481906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90" name="Groep 89"/>
            <p:cNvGrpSpPr/>
            <p:nvPr userDrawn="1"/>
          </p:nvGrpSpPr>
          <p:grpSpPr>
            <a:xfrm>
              <a:off x="12757283" y="3120781"/>
              <a:ext cx="1499406" cy="678267"/>
              <a:chOff x="12757283" y="3120781"/>
              <a:chExt cx="1499406" cy="678267"/>
            </a:xfrm>
          </p:grpSpPr>
          <p:sp>
            <p:nvSpPr>
              <p:cNvPr id="91" name="Rechthoek 90"/>
              <p:cNvSpPr/>
              <p:nvPr userDrawn="1"/>
            </p:nvSpPr>
            <p:spPr>
              <a:xfrm>
                <a:off x="12757283" y="3120781"/>
                <a:ext cx="1499406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Rechthoek 91"/>
              <p:cNvSpPr/>
              <p:nvPr userDrawn="1"/>
            </p:nvSpPr>
            <p:spPr>
              <a:xfrm>
                <a:off x="12761843" y="3432170"/>
                <a:ext cx="1478943" cy="257235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93" name="Tekstvak 92"/>
              <p:cNvSpPr txBox="1"/>
              <p:nvPr userDrawn="1"/>
            </p:nvSpPr>
            <p:spPr>
              <a:xfrm>
                <a:off x="12997648" y="3159891"/>
                <a:ext cx="957818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Send</a:t>
                </a: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nl-NL" sz="800" b="0" kern="1200" noProof="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to</a:t>
                </a: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front</a:t>
                </a:r>
              </a:p>
            </p:txBody>
          </p:sp>
          <p:sp>
            <p:nvSpPr>
              <p:cNvPr id="94" name="Tekstvak 93"/>
              <p:cNvSpPr txBox="1"/>
              <p:nvPr userDrawn="1"/>
            </p:nvSpPr>
            <p:spPr>
              <a:xfrm>
                <a:off x="12984219" y="3481017"/>
                <a:ext cx="1165564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Send</a:t>
                </a:r>
                <a:r>
                  <a:rPr lang="nl-NL" sz="800" b="0" kern="1200" baseline="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nl-NL" sz="800" b="0" kern="1200" baseline="0" noProof="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to</a:t>
                </a:r>
                <a:r>
                  <a:rPr lang="nl-NL" sz="800" b="0" kern="1200" baseline="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back</a:t>
                </a:r>
                <a:endParaRPr lang="nl-NL" sz="800" b="0" kern="1200" noProof="0" dirty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95" name="Picture 3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38926" y="3567717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6" name="Gelijkbenige driehoek 95"/>
              <p:cNvSpPr/>
              <p:nvPr userDrawn="1"/>
            </p:nvSpPr>
            <p:spPr>
              <a:xfrm rot="5400000">
                <a:off x="14094210" y="3548999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97" name="Groep 96"/>
              <p:cNvGrpSpPr/>
              <p:nvPr userDrawn="1"/>
            </p:nvGrpSpPr>
            <p:grpSpPr>
              <a:xfrm>
                <a:off x="12822311" y="3178534"/>
                <a:ext cx="182309" cy="163794"/>
                <a:chOff x="12832541" y="3162395"/>
                <a:chExt cx="219532" cy="197236"/>
              </a:xfrm>
            </p:grpSpPr>
            <p:sp>
              <p:nvSpPr>
                <p:cNvPr id="102" name="Rechthoek 101"/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  <p:sp>
              <p:nvSpPr>
                <p:cNvPr id="103" name="Rechthoek 102"/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  <p:sp>
              <p:nvSpPr>
                <p:cNvPr id="104" name="Rechthoek 103"/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</p:grpSp>
          <p:grpSp>
            <p:nvGrpSpPr>
              <p:cNvPr id="98" name="Groep 97"/>
              <p:cNvGrpSpPr/>
              <p:nvPr userDrawn="1"/>
            </p:nvGrpSpPr>
            <p:grpSpPr>
              <a:xfrm>
                <a:off x="12822311" y="3480352"/>
                <a:ext cx="182309" cy="163794"/>
                <a:chOff x="12832541" y="3162395"/>
                <a:chExt cx="219532" cy="197236"/>
              </a:xfrm>
            </p:grpSpPr>
            <p:sp>
              <p:nvSpPr>
                <p:cNvPr id="99" name="Rechthoek 98"/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  <p:sp>
              <p:nvSpPr>
                <p:cNvPr id="100" name="Rechthoek 99"/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  <p:sp>
              <p:nvSpPr>
                <p:cNvPr id="101" name="Rechthoek 100"/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16645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 IMAGE (FU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8"/>
          <p:cNvSpPr>
            <a:spLocks noGrp="1"/>
          </p:cNvSpPr>
          <p:nvPr>
            <p:ph type="pic" sz="quarter" idx="13" hasCustomPrompt="1"/>
          </p:nvPr>
        </p:nvSpPr>
        <p:spPr>
          <a:xfrm>
            <a:off x="698501" y="1625599"/>
            <a:ext cx="10782299" cy="45297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insert</a:t>
            </a:r>
            <a:r>
              <a:rPr lang="nl-NL" dirty="0"/>
              <a:t>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8646" y="741500"/>
            <a:ext cx="10782154" cy="490400"/>
          </a:xfrm>
        </p:spPr>
        <p:txBody>
          <a:bodyPr lIns="0" tIns="0" bIns="0"/>
          <a:lstStyle>
            <a:lvl1pPr>
              <a:defRPr/>
            </a:lvl1pPr>
          </a:lstStyle>
          <a:p>
            <a:r>
              <a:rPr kumimoji="0" lang="en-GB" sz="3200" b="1" i="0" u="none" strike="noStrike" kern="1200" cap="none" spc="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FIRST TITLE &gt;  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SECOND TITLE &gt;  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968F85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THIRD TITLE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‹#›</a:t>
            </a:fld>
            <a:endParaRPr lang="nl-NL"/>
          </a:p>
        </p:txBody>
      </p:sp>
      <p:sp>
        <p:nvSpPr>
          <p:cNvPr id="18" name="Tijdelijke aanduiding voor verticale tekst 2"/>
          <p:cNvSpPr>
            <a:spLocks noGrp="1"/>
          </p:cNvSpPr>
          <p:nvPr>
            <p:ph type="body" orient="vert" idx="19" hasCustomPrompt="1"/>
          </p:nvPr>
        </p:nvSpPr>
        <p:spPr>
          <a:xfrm>
            <a:off x="698500" y="5302180"/>
            <a:ext cx="4571999" cy="853148"/>
          </a:xfrm>
          <a:solidFill>
            <a:schemeClr val="bg1"/>
          </a:solidFill>
        </p:spPr>
        <p:txBody>
          <a:bodyPr vert="horz" lIns="0" tIns="72000" rIns="126000" bIns="0"/>
          <a:lstStyle>
            <a:lvl1pPr marL="0" indent="0" algn="r"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en-GB" noProof="0" dirty="0"/>
              <a:t>PLACE TITLE</a:t>
            </a: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0" kern="1200" spc="50" baseline="0" dirty="0">
                <a:solidFill>
                  <a:schemeClr val="bg2"/>
                </a:solidFill>
                <a:latin typeface="+mn-lt"/>
                <a:ea typeface="+mn-ea"/>
                <a:cs typeface="Calibri" panose="020F0502020204030204" pitchFamily="34" charset="0"/>
              </a:rPr>
              <a:t>IMAGE (FULL)</a:t>
            </a:r>
          </a:p>
        </p:txBody>
      </p:sp>
      <p:sp>
        <p:nvSpPr>
          <p:cNvPr id="19" name="Tijdelijke aanduiding voor verticale tekst 2"/>
          <p:cNvSpPr>
            <a:spLocks noGrp="1"/>
          </p:cNvSpPr>
          <p:nvPr>
            <p:ph type="body" orient="vert" idx="20" hasCustomPrompt="1"/>
          </p:nvPr>
        </p:nvSpPr>
        <p:spPr>
          <a:xfrm>
            <a:off x="698500" y="5650271"/>
            <a:ext cx="4571999" cy="505058"/>
          </a:xfrm>
          <a:noFill/>
        </p:spPr>
        <p:txBody>
          <a:bodyPr vert="horz" lIns="0" tIns="0" rIns="126000" bIns="0"/>
          <a:lstStyle>
            <a:lvl1pPr marL="0" indent="0" algn="r"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en-GB" noProof="0" dirty="0"/>
              <a:t>PLACE SUBTITLE</a:t>
            </a:r>
          </a:p>
        </p:txBody>
      </p:sp>
      <p:grpSp>
        <p:nvGrpSpPr>
          <p:cNvPr id="72" name="Meer informatie"/>
          <p:cNvGrpSpPr/>
          <p:nvPr userDrawn="1"/>
        </p:nvGrpSpPr>
        <p:grpSpPr>
          <a:xfrm>
            <a:off x="12396764" y="6048496"/>
            <a:ext cx="3178515" cy="783273"/>
            <a:chOff x="-3741486" y="3359148"/>
            <a:chExt cx="3178515" cy="783273"/>
          </a:xfrm>
        </p:grpSpPr>
        <p:sp>
          <p:nvSpPr>
            <p:cNvPr id="73" name="Freeform 101"/>
            <p:cNvSpPr>
              <a:spLocks noEditPoints="1"/>
            </p:cNvSpPr>
            <p:nvPr/>
          </p:nvSpPr>
          <p:spPr bwMode="auto">
            <a:xfrm>
              <a:off x="-3741486" y="3359148"/>
              <a:ext cx="255753" cy="255753"/>
            </a:xfrm>
            <a:custGeom>
              <a:avLst/>
              <a:gdLst>
                <a:gd name="T0" fmla="*/ 0 w 292"/>
                <a:gd name="T1" fmla="*/ 146 h 292"/>
                <a:gd name="T2" fmla="*/ 4 w 292"/>
                <a:gd name="T3" fmla="*/ 113 h 292"/>
                <a:gd name="T4" fmla="*/ 14 w 292"/>
                <a:gd name="T5" fmla="*/ 82 h 292"/>
                <a:gd name="T6" fmla="*/ 31 w 292"/>
                <a:gd name="T7" fmla="*/ 55 h 292"/>
                <a:gd name="T8" fmla="*/ 53 w 292"/>
                <a:gd name="T9" fmla="*/ 32 h 292"/>
                <a:gd name="T10" fmla="*/ 81 w 292"/>
                <a:gd name="T11" fmla="*/ 15 h 292"/>
                <a:gd name="T12" fmla="*/ 112 w 292"/>
                <a:gd name="T13" fmla="*/ 4 h 292"/>
                <a:gd name="T14" fmla="*/ 145 w 292"/>
                <a:gd name="T15" fmla="*/ 0 h 292"/>
                <a:gd name="T16" fmla="*/ 179 w 292"/>
                <a:gd name="T17" fmla="*/ 4 h 292"/>
                <a:gd name="T18" fmla="*/ 209 w 292"/>
                <a:gd name="T19" fmla="*/ 15 h 292"/>
                <a:gd name="T20" fmla="*/ 237 w 292"/>
                <a:gd name="T21" fmla="*/ 32 h 292"/>
                <a:gd name="T22" fmla="*/ 259 w 292"/>
                <a:gd name="T23" fmla="*/ 55 h 292"/>
                <a:gd name="T24" fmla="*/ 276 w 292"/>
                <a:gd name="T25" fmla="*/ 82 h 292"/>
                <a:gd name="T26" fmla="*/ 288 w 292"/>
                <a:gd name="T27" fmla="*/ 113 h 292"/>
                <a:gd name="T28" fmla="*/ 292 w 292"/>
                <a:gd name="T29" fmla="*/ 146 h 292"/>
                <a:gd name="T30" fmla="*/ 288 w 292"/>
                <a:gd name="T31" fmla="*/ 180 h 292"/>
                <a:gd name="T32" fmla="*/ 276 w 292"/>
                <a:gd name="T33" fmla="*/ 210 h 292"/>
                <a:gd name="T34" fmla="*/ 259 w 292"/>
                <a:gd name="T35" fmla="*/ 237 h 292"/>
                <a:gd name="T36" fmla="*/ 237 w 292"/>
                <a:gd name="T37" fmla="*/ 260 h 292"/>
                <a:gd name="T38" fmla="*/ 209 w 292"/>
                <a:gd name="T39" fmla="*/ 278 h 292"/>
                <a:gd name="T40" fmla="*/ 179 w 292"/>
                <a:gd name="T41" fmla="*/ 288 h 292"/>
                <a:gd name="T42" fmla="*/ 145 w 292"/>
                <a:gd name="T43" fmla="*/ 292 h 292"/>
                <a:gd name="T44" fmla="*/ 112 w 292"/>
                <a:gd name="T45" fmla="*/ 288 h 292"/>
                <a:gd name="T46" fmla="*/ 81 w 292"/>
                <a:gd name="T47" fmla="*/ 278 h 292"/>
                <a:gd name="T48" fmla="*/ 53 w 292"/>
                <a:gd name="T49" fmla="*/ 260 h 292"/>
                <a:gd name="T50" fmla="*/ 31 w 292"/>
                <a:gd name="T51" fmla="*/ 237 h 292"/>
                <a:gd name="T52" fmla="*/ 14 w 292"/>
                <a:gd name="T53" fmla="*/ 210 h 292"/>
                <a:gd name="T54" fmla="*/ 4 w 292"/>
                <a:gd name="T55" fmla="*/ 180 h 292"/>
                <a:gd name="T56" fmla="*/ 0 w 292"/>
                <a:gd name="T57" fmla="*/ 146 h 292"/>
                <a:gd name="T58" fmla="*/ 102 w 292"/>
                <a:gd name="T59" fmla="*/ 121 h 292"/>
                <a:gd name="T60" fmla="*/ 102 w 292"/>
                <a:gd name="T61" fmla="*/ 142 h 292"/>
                <a:gd name="T62" fmla="*/ 120 w 292"/>
                <a:gd name="T63" fmla="*/ 142 h 292"/>
                <a:gd name="T64" fmla="*/ 120 w 292"/>
                <a:gd name="T65" fmla="*/ 223 h 292"/>
                <a:gd name="T66" fmla="*/ 102 w 292"/>
                <a:gd name="T67" fmla="*/ 223 h 292"/>
                <a:gd name="T68" fmla="*/ 102 w 292"/>
                <a:gd name="T69" fmla="*/ 244 h 292"/>
                <a:gd name="T70" fmla="*/ 188 w 292"/>
                <a:gd name="T71" fmla="*/ 244 h 292"/>
                <a:gd name="T72" fmla="*/ 188 w 292"/>
                <a:gd name="T73" fmla="*/ 223 h 292"/>
                <a:gd name="T74" fmla="*/ 170 w 292"/>
                <a:gd name="T75" fmla="*/ 223 h 292"/>
                <a:gd name="T76" fmla="*/ 170 w 292"/>
                <a:gd name="T77" fmla="*/ 142 h 292"/>
                <a:gd name="T78" fmla="*/ 188 w 292"/>
                <a:gd name="T79" fmla="*/ 142 h 292"/>
                <a:gd name="T80" fmla="*/ 188 w 292"/>
                <a:gd name="T81" fmla="*/ 121 h 292"/>
                <a:gd name="T82" fmla="*/ 102 w 292"/>
                <a:gd name="T83" fmla="*/ 121 h 292"/>
                <a:gd name="T84" fmla="*/ 115 w 292"/>
                <a:gd name="T85" fmla="*/ 79 h 292"/>
                <a:gd name="T86" fmla="*/ 117 w 292"/>
                <a:gd name="T87" fmla="*/ 92 h 292"/>
                <a:gd name="T88" fmla="*/ 124 w 292"/>
                <a:gd name="T89" fmla="*/ 101 h 292"/>
                <a:gd name="T90" fmla="*/ 133 w 292"/>
                <a:gd name="T91" fmla="*/ 108 h 292"/>
                <a:gd name="T92" fmla="*/ 145 w 292"/>
                <a:gd name="T93" fmla="*/ 110 h 292"/>
                <a:gd name="T94" fmla="*/ 157 w 292"/>
                <a:gd name="T95" fmla="*/ 108 h 292"/>
                <a:gd name="T96" fmla="*/ 167 w 292"/>
                <a:gd name="T97" fmla="*/ 101 h 292"/>
                <a:gd name="T98" fmla="*/ 174 w 292"/>
                <a:gd name="T99" fmla="*/ 92 h 292"/>
                <a:gd name="T100" fmla="*/ 176 w 292"/>
                <a:gd name="T101" fmla="*/ 79 h 292"/>
                <a:gd name="T102" fmla="*/ 174 w 292"/>
                <a:gd name="T103" fmla="*/ 67 h 292"/>
                <a:gd name="T104" fmla="*/ 167 w 292"/>
                <a:gd name="T105" fmla="*/ 58 h 292"/>
                <a:gd name="T106" fmla="*/ 157 w 292"/>
                <a:gd name="T107" fmla="*/ 51 h 292"/>
                <a:gd name="T108" fmla="*/ 145 w 292"/>
                <a:gd name="T109" fmla="*/ 49 h 292"/>
                <a:gd name="T110" fmla="*/ 133 w 292"/>
                <a:gd name="T111" fmla="*/ 51 h 292"/>
                <a:gd name="T112" fmla="*/ 124 w 292"/>
                <a:gd name="T113" fmla="*/ 58 h 292"/>
                <a:gd name="T114" fmla="*/ 117 w 292"/>
                <a:gd name="T115" fmla="*/ 67 h 292"/>
                <a:gd name="T116" fmla="*/ 115 w 292"/>
                <a:gd name="T117" fmla="*/ 79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2" h="292">
                  <a:moveTo>
                    <a:pt x="0" y="146"/>
                  </a:moveTo>
                  <a:lnTo>
                    <a:pt x="4" y="113"/>
                  </a:lnTo>
                  <a:lnTo>
                    <a:pt x="14" y="82"/>
                  </a:lnTo>
                  <a:lnTo>
                    <a:pt x="31" y="55"/>
                  </a:lnTo>
                  <a:lnTo>
                    <a:pt x="53" y="32"/>
                  </a:lnTo>
                  <a:lnTo>
                    <a:pt x="81" y="15"/>
                  </a:lnTo>
                  <a:lnTo>
                    <a:pt x="112" y="4"/>
                  </a:lnTo>
                  <a:lnTo>
                    <a:pt x="145" y="0"/>
                  </a:lnTo>
                  <a:lnTo>
                    <a:pt x="179" y="4"/>
                  </a:lnTo>
                  <a:lnTo>
                    <a:pt x="209" y="15"/>
                  </a:lnTo>
                  <a:lnTo>
                    <a:pt x="237" y="32"/>
                  </a:lnTo>
                  <a:lnTo>
                    <a:pt x="259" y="55"/>
                  </a:lnTo>
                  <a:lnTo>
                    <a:pt x="276" y="82"/>
                  </a:lnTo>
                  <a:lnTo>
                    <a:pt x="288" y="113"/>
                  </a:lnTo>
                  <a:lnTo>
                    <a:pt x="292" y="146"/>
                  </a:lnTo>
                  <a:lnTo>
                    <a:pt x="288" y="180"/>
                  </a:lnTo>
                  <a:lnTo>
                    <a:pt x="276" y="210"/>
                  </a:lnTo>
                  <a:lnTo>
                    <a:pt x="259" y="237"/>
                  </a:lnTo>
                  <a:lnTo>
                    <a:pt x="237" y="260"/>
                  </a:lnTo>
                  <a:lnTo>
                    <a:pt x="209" y="278"/>
                  </a:lnTo>
                  <a:lnTo>
                    <a:pt x="179" y="288"/>
                  </a:lnTo>
                  <a:lnTo>
                    <a:pt x="145" y="292"/>
                  </a:lnTo>
                  <a:lnTo>
                    <a:pt x="112" y="288"/>
                  </a:lnTo>
                  <a:lnTo>
                    <a:pt x="81" y="278"/>
                  </a:lnTo>
                  <a:lnTo>
                    <a:pt x="53" y="260"/>
                  </a:lnTo>
                  <a:lnTo>
                    <a:pt x="31" y="237"/>
                  </a:lnTo>
                  <a:lnTo>
                    <a:pt x="14" y="210"/>
                  </a:lnTo>
                  <a:lnTo>
                    <a:pt x="4" y="180"/>
                  </a:lnTo>
                  <a:lnTo>
                    <a:pt x="0" y="146"/>
                  </a:lnTo>
                  <a:close/>
                  <a:moveTo>
                    <a:pt x="102" y="121"/>
                  </a:moveTo>
                  <a:lnTo>
                    <a:pt x="102" y="142"/>
                  </a:lnTo>
                  <a:lnTo>
                    <a:pt x="120" y="142"/>
                  </a:lnTo>
                  <a:lnTo>
                    <a:pt x="120" y="223"/>
                  </a:lnTo>
                  <a:lnTo>
                    <a:pt x="102" y="223"/>
                  </a:lnTo>
                  <a:lnTo>
                    <a:pt x="102" y="244"/>
                  </a:lnTo>
                  <a:lnTo>
                    <a:pt x="188" y="244"/>
                  </a:lnTo>
                  <a:lnTo>
                    <a:pt x="188" y="223"/>
                  </a:lnTo>
                  <a:lnTo>
                    <a:pt x="170" y="223"/>
                  </a:lnTo>
                  <a:lnTo>
                    <a:pt x="170" y="142"/>
                  </a:lnTo>
                  <a:lnTo>
                    <a:pt x="188" y="142"/>
                  </a:lnTo>
                  <a:lnTo>
                    <a:pt x="188" y="121"/>
                  </a:lnTo>
                  <a:lnTo>
                    <a:pt x="102" y="121"/>
                  </a:lnTo>
                  <a:close/>
                  <a:moveTo>
                    <a:pt x="115" y="79"/>
                  </a:moveTo>
                  <a:lnTo>
                    <a:pt x="117" y="92"/>
                  </a:lnTo>
                  <a:lnTo>
                    <a:pt x="124" y="101"/>
                  </a:lnTo>
                  <a:lnTo>
                    <a:pt x="133" y="108"/>
                  </a:lnTo>
                  <a:lnTo>
                    <a:pt x="145" y="110"/>
                  </a:lnTo>
                  <a:lnTo>
                    <a:pt x="157" y="108"/>
                  </a:lnTo>
                  <a:lnTo>
                    <a:pt x="167" y="101"/>
                  </a:lnTo>
                  <a:lnTo>
                    <a:pt x="174" y="92"/>
                  </a:lnTo>
                  <a:lnTo>
                    <a:pt x="176" y="79"/>
                  </a:lnTo>
                  <a:lnTo>
                    <a:pt x="174" y="67"/>
                  </a:lnTo>
                  <a:lnTo>
                    <a:pt x="167" y="58"/>
                  </a:lnTo>
                  <a:lnTo>
                    <a:pt x="157" y="51"/>
                  </a:lnTo>
                  <a:lnTo>
                    <a:pt x="145" y="49"/>
                  </a:lnTo>
                  <a:lnTo>
                    <a:pt x="133" y="51"/>
                  </a:lnTo>
                  <a:lnTo>
                    <a:pt x="124" y="58"/>
                  </a:lnTo>
                  <a:lnTo>
                    <a:pt x="117" y="67"/>
                  </a:lnTo>
                  <a:lnTo>
                    <a:pt x="115" y="79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100" noProof="0"/>
            </a:p>
          </p:txBody>
        </p:sp>
        <p:sp>
          <p:nvSpPr>
            <p:cNvPr id="74" name="Rechthoek 73"/>
            <p:cNvSpPr/>
            <p:nvPr userDrawn="1"/>
          </p:nvSpPr>
          <p:spPr>
            <a:xfrm>
              <a:off x="-3380966" y="3431177"/>
              <a:ext cx="2817995" cy="5921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Want to find out more? Go to the slide 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‘Video instructions – YouTube links’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open this slide in presentation 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mode and click on the preferred link.</a:t>
              </a:r>
            </a:p>
          </p:txBody>
        </p:sp>
        <p:cxnSp>
          <p:nvCxnSpPr>
            <p:cNvPr id="75" name="Rechte verbindingslijn 74"/>
            <p:cNvCxnSpPr>
              <a:cxnSpLocks/>
            </p:cNvCxnSpPr>
            <p:nvPr userDrawn="1"/>
          </p:nvCxnSpPr>
          <p:spPr>
            <a:xfrm>
              <a:off x="-3740987" y="4142421"/>
              <a:ext cx="3178016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</p:grpSp>
      <p:grpSp>
        <p:nvGrpSpPr>
          <p:cNvPr id="76" name="Instructie"/>
          <p:cNvGrpSpPr/>
          <p:nvPr userDrawn="1"/>
        </p:nvGrpSpPr>
        <p:grpSpPr>
          <a:xfrm>
            <a:off x="12391603" y="2001684"/>
            <a:ext cx="3183678" cy="3929593"/>
            <a:chOff x="12391603" y="-17883"/>
            <a:chExt cx="3183678" cy="3929593"/>
          </a:xfrm>
        </p:grpSpPr>
        <p:sp>
          <p:nvSpPr>
            <p:cNvPr id="77" name="Rechthoek 76"/>
            <p:cNvSpPr/>
            <p:nvPr userDrawn="1"/>
          </p:nvSpPr>
          <p:spPr>
            <a:xfrm>
              <a:off x="12397264" y="-17883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Insert image</a:t>
              </a:r>
            </a:p>
          </p:txBody>
        </p:sp>
        <p:sp>
          <p:nvSpPr>
            <p:cNvPr id="78" name="Ovaal 77"/>
            <p:cNvSpPr/>
            <p:nvPr userDrawn="1"/>
          </p:nvSpPr>
          <p:spPr>
            <a:xfrm>
              <a:off x="12391603" y="34860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79" name="Rechte verbindingslijn 78"/>
            <p:cNvCxnSpPr>
              <a:cxnSpLocks/>
            </p:cNvCxnSpPr>
            <p:nvPr userDrawn="1"/>
          </p:nvCxnSpPr>
          <p:spPr>
            <a:xfrm>
              <a:off x="12397263" y="22375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80" name="Rechte verbindingslijn 79"/>
            <p:cNvCxnSpPr>
              <a:cxnSpLocks/>
            </p:cNvCxnSpPr>
            <p:nvPr userDrawn="1"/>
          </p:nvCxnSpPr>
          <p:spPr>
            <a:xfrm>
              <a:off x="12397263" y="156005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1" name="Rechthoek 80"/>
            <p:cNvSpPr/>
            <p:nvPr userDrawn="1"/>
          </p:nvSpPr>
          <p:spPr>
            <a:xfrm>
              <a:off x="12757284" y="414669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If necessary, delete the existing image.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Go to the tab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‘Insert’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and click on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the button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‘Pictures’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..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(see example below).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82" name="Rechte verbindingslijn 81"/>
            <p:cNvCxnSpPr>
              <a:cxnSpLocks/>
            </p:cNvCxnSpPr>
            <p:nvPr userDrawn="1"/>
          </p:nvCxnSpPr>
          <p:spPr>
            <a:xfrm>
              <a:off x="12397263" y="391171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3" name="Ovaal 82"/>
            <p:cNvSpPr/>
            <p:nvPr userDrawn="1"/>
          </p:nvSpPr>
          <p:spPr>
            <a:xfrm>
              <a:off x="12391603" y="168851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84" name="Rechthoek 83"/>
            <p:cNvSpPr/>
            <p:nvPr userDrawn="1"/>
          </p:nvSpPr>
          <p:spPr>
            <a:xfrm>
              <a:off x="12757284" y="1754578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 the image you prefer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and click on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‘Insert’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85" name="Groep 84"/>
            <p:cNvGrpSpPr/>
            <p:nvPr userDrawn="1"/>
          </p:nvGrpSpPr>
          <p:grpSpPr>
            <a:xfrm>
              <a:off x="12757284" y="2166624"/>
              <a:ext cx="825500" cy="209550"/>
              <a:chOff x="12757284" y="2166624"/>
              <a:chExt cx="825500" cy="209550"/>
            </a:xfrm>
          </p:grpSpPr>
          <p:sp>
            <p:nvSpPr>
              <p:cNvPr id="111" name="Rechthoek 110"/>
              <p:cNvSpPr/>
              <p:nvPr userDrawn="1"/>
            </p:nvSpPr>
            <p:spPr>
              <a:xfrm>
                <a:off x="12757284" y="2166624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Insert</a:t>
                </a:r>
              </a:p>
            </p:txBody>
          </p:sp>
          <p:cxnSp>
            <p:nvCxnSpPr>
              <p:cNvPr id="112" name="Rechte verbindingslijn 111"/>
              <p:cNvCxnSpPr/>
              <p:nvPr userDrawn="1"/>
            </p:nvCxnSpPr>
            <p:spPr>
              <a:xfrm>
                <a:off x="13407929" y="2199024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13" name="Gelijkbenige driehoek 112"/>
              <p:cNvSpPr/>
              <p:nvPr userDrawn="1"/>
            </p:nvSpPr>
            <p:spPr>
              <a:xfrm rot="10800000">
                <a:off x="13448749" y="2250678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6" name="Groep 85"/>
            <p:cNvGrpSpPr/>
            <p:nvPr userDrawn="1"/>
          </p:nvGrpSpPr>
          <p:grpSpPr>
            <a:xfrm>
              <a:off x="12757284" y="1123743"/>
              <a:ext cx="294789" cy="318834"/>
              <a:chOff x="14466489" y="1001522"/>
              <a:chExt cx="290627" cy="314333"/>
            </a:xfrm>
          </p:grpSpPr>
          <p:sp>
            <p:nvSpPr>
              <p:cNvPr id="105" name="Rechthoek 104"/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Ovaal 105"/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7" name="Vrije vorm: vorm 106"/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8" name="Rechthoek: afgeronde hoeken 107"/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09" name="Rechte verbindingslijn 108"/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0" name="Rechte verbindingslijn 109"/>
              <p:cNvCxnSpPr>
                <a:cxnSpLocks/>
                <a:stCxn id="108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87" name="Ovaal 86"/>
            <p:cNvSpPr/>
            <p:nvPr userDrawn="1"/>
          </p:nvSpPr>
          <p:spPr>
            <a:xfrm>
              <a:off x="12391603" y="261371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88" name="Rechthoek 87"/>
            <p:cNvSpPr/>
            <p:nvPr userDrawn="1"/>
          </p:nvSpPr>
          <p:spPr>
            <a:xfrm>
              <a:off x="12757285" y="2679780"/>
              <a:ext cx="2817996" cy="31421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Click with the right mouse button on the image and choose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´Send to back´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89" name="Rechte verbindingslijn 88"/>
            <p:cNvCxnSpPr>
              <a:cxnSpLocks/>
            </p:cNvCxnSpPr>
            <p:nvPr userDrawn="1"/>
          </p:nvCxnSpPr>
          <p:spPr>
            <a:xfrm>
              <a:off x="12397263" y="2481906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90" name="Groep 89"/>
            <p:cNvGrpSpPr/>
            <p:nvPr userDrawn="1"/>
          </p:nvGrpSpPr>
          <p:grpSpPr>
            <a:xfrm>
              <a:off x="12757283" y="3120781"/>
              <a:ext cx="1499406" cy="678267"/>
              <a:chOff x="12757283" y="3120781"/>
              <a:chExt cx="1499406" cy="678267"/>
            </a:xfrm>
          </p:grpSpPr>
          <p:sp>
            <p:nvSpPr>
              <p:cNvPr id="91" name="Rechthoek 90"/>
              <p:cNvSpPr/>
              <p:nvPr userDrawn="1"/>
            </p:nvSpPr>
            <p:spPr>
              <a:xfrm>
                <a:off x="12757283" y="3120781"/>
                <a:ext cx="1499406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Rechthoek 91"/>
              <p:cNvSpPr/>
              <p:nvPr userDrawn="1"/>
            </p:nvSpPr>
            <p:spPr>
              <a:xfrm>
                <a:off x="12761843" y="3432170"/>
                <a:ext cx="1478943" cy="257235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93" name="Tekstvak 92"/>
              <p:cNvSpPr txBox="1"/>
              <p:nvPr userDrawn="1"/>
            </p:nvSpPr>
            <p:spPr>
              <a:xfrm>
                <a:off x="12997648" y="3159891"/>
                <a:ext cx="957818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Send</a:t>
                </a: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nl-NL" sz="800" b="0" kern="1200" noProof="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to</a:t>
                </a: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front</a:t>
                </a:r>
              </a:p>
            </p:txBody>
          </p:sp>
          <p:sp>
            <p:nvSpPr>
              <p:cNvPr id="94" name="Tekstvak 93"/>
              <p:cNvSpPr txBox="1"/>
              <p:nvPr userDrawn="1"/>
            </p:nvSpPr>
            <p:spPr>
              <a:xfrm>
                <a:off x="12984219" y="3481017"/>
                <a:ext cx="1165564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Send</a:t>
                </a:r>
                <a:r>
                  <a:rPr lang="nl-NL" sz="800" b="0" kern="1200" baseline="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nl-NL" sz="800" b="0" kern="1200" baseline="0" noProof="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to</a:t>
                </a:r>
                <a:r>
                  <a:rPr lang="nl-NL" sz="800" b="0" kern="1200" baseline="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back</a:t>
                </a:r>
                <a:endParaRPr lang="nl-NL" sz="800" b="0" kern="1200" noProof="0" dirty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95" name="Picture 3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38926" y="3567717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6" name="Gelijkbenige driehoek 95"/>
              <p:cNvSpPr/>
              <p:nvPr userDrawn="1"/>
            </p:nvSpPr>
            <p:spPr>
              <a:xfrm rot="5400000">
                <a:off x="14094210" y="3548999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97" name="Groep 96"/>
              <p:cNvGrpSpPr/>
              <p:nvPr userDrawn="1"/>
            </p:nvGrpSpPr>
            <p:grpSpPr>
              <a:xfrm>
                <a:off x="12822311" y="3178534"/>
                <a:ext cx="182309" cy="163794"/>
                <a:chOff x="12832541" y="3162395"/>
                <a:chExt cx="219532" cy="197236"/>
              </a:xfrm>
            </p:grpSpPr>
            <p:sp>
              <p:nvSpPr>
                <p:cNvPr id="102" name="Rechthoek 101"/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  <p:sp>
              <p:nvSpPr>
                <p:cNvPr id="103" name="Rechthoek 102"/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  <p:sp>
              <p:nvSpPr>
                <p:cNvPr id="104" name="Rechthoek 103"/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</p:grpSp>
          <p:grpSp>
            <p:nvGrpSpPr>
              <p:cNvPr id="98" name="Groep 97"/>
              <p:cNvGrpSpPr/>
              <p:nvPr userDrawn="1"/>
            </p:nvGrpSpPr>
            <p:grpSpPr>
              <a:xfrm>
                <a:off x="12822311" y="3480352"/>
                <a:ext cx="182309" cy="163794"/>
                <a:chOff x="12832541" y="3162395"/>
                <a:chExt cx="219532" cy="197236"/>
              </a:xfrm>
            </p:grpSpPr>
            <p:sp>
              <p:nvSpPr>
                <p:cNvPr id="99" name="Rechthoek 98"/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  <p:sp>
              <p:nvSpPr>
                <p:cNvPr id="100" name="Rechthoek 99"/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  <p:sp>
              <p:nvSpPr>
                <p:cNvPr id="101" name="Rechthoek 100"/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13982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18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. IMAGE 3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8502" y="741500"/>
            <a:ext cx="10785406" cy="490400"/>
          </a:xfrm>
        </p:spPr>
        <p:txBody>
          <a:bodyPr lIns="0" tIns="0" bIns="0"/>
          <a:lstStyle>
            <a:lvl1pPr>
              <a:defRPr/>
            </a:lvl1pPr>
          </a:lstStyle>
          <a:p>
            <a:r>
              <a:rPr kumimoji="0" lang="en-GB" sz="3200" b="1" i="0" u="none" strike="noStrike" kern="1200" cap="none" spc="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FIRST TITLE &gt;  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SECOND TITLE &gt;  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968F85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THIRD TITLE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698499" y="5613398"/>
            <a:ext cx="3467100" cy="524601"/>
          </a:xfrm>
        </p:spPr>
        <p:txBody>
          <a:bodyPr vert="horz" lIns="0" tIns="0" bIns="0"/>
          <a:lstStyle>
            <a:lvl1pPr marL="0" indent="0"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en-GB" noProof="0" dirty="0"/>
              <a:t>PLACE TITLE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0" kern="1200" spc="50" baseline="0" dirty="0">
                <a:solidFill>
                  <a:schemeClr val="bg2"/>
                </a:solidFill>
                <a:latin typeface="+mn-lt"/>
                <a:ea typeface="+mn-ea"/>
                <a:cs typeface="Calibri" panose="020F0502020204030204" pitchFamily="34" charset="0"/>
              </a:rPr>
              <a:t>IMAGE 3x</a:t>
            </a:r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3" hasCustomPrompt="1"/>
          </p:nvPr>
        </p:nvSpPr>
        <p:spPr>
          <a:xfrm>
            <a:off x="7991263" y="1625599"/>
            <a:ext cx="3492645" cy="38481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insert</a:t>
            </a:r>
            <a:r>
              <a:rPr lang="nl-NL" dirty="0"/>
              <a:t> image</a:t>
            </a:r>
          </a:p>
        </p:txBody>
      </p:sp>
      <p:sp>
        <p:nvSpPr>
          <p:cNvPr id="10" name="Tijdelijke aanduiding voor afbeelding 8"/>
          <p:cNvSpPr>
            <a:spLocks noGrp="1"/>
          </p:cNvSpPr>
          <p:nvPr>
            <p:ph type="pic" sz="quarter" idx="17" hasCustomPrompt="1"/>
          </p:nvPr>
        </p:nvSpPr>
        <p:spPr>
          <a:xfrm>
            <a:off x="4333735" y="1625599"/>
            <a:ext cx="3492645" cy="38481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insert</a:t>
            </a:r>
            <a:r>
              <a:rPr lang="nl-NL" dirty="0"/>
              <a:t> image</a:t>
            </a:r>
          </a:p>
        </p:txBody>
      </p:sp>
      <p:sp>
        <p:nvSpPr>
          <p:cNvPr id="11" name="Tijdelijke aanduiding voor afbeelding 8"/>
          <p:cNvSpPr>
            <a:spLocks noGrp="1"/>
          </p:cNvSpPr>
          <p:nvPr>
            <p:ph type="pic" sz="quarter" idx="18" hasCustomPrompt="1"/>
          </p:nvPr>
        </p:nvSpPr>
        <p:spPr>
          <a:xfrm>
            <a:off x="698498" y="1625599"/>
            <a:ext cx="3476911" cy="38481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insert</a:t>
            </a:r>
            <a:r>
              <a:rPr lang="nl-NL" dirty="0"/>
              <a:t> image</a:t>
            </a:r>
          </a:p>
        </p:txBody>
      </p:sp>
      <p:sp>
        <p:nvSpPr>
          <p:cNvPr id="12" name="Tijdelijke aanduiding voor verticale tekst 2"/>
          <p:cNvSpPr>
            <a:spLocks noGrp="1"/>
          </p:cNvSpPr>
          <p:nvPr>
            <p:ph type="body" orient="vert" idx="19" hasCustomPrompt="1"/>
          </p:nvPr>
        </p:nvSpPr>
        <p:spPr>
          <a:xfrm>
            <a:off x="4333735" y="5613398"/>
            <a:ext cx="3467100" cy="524601"/>
          </a:xfrm>
        </p:spPr>
        <p:txBody>
          <a:bodyPr vert="horz" lIns="0" tIns="0" bIns="0"/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en-GB" noProof="0" dirty="0"/>
              <a:t>PLACE TITLE</a:t>
            </a:r>
          </a:p>
        </p:txBody>
      </p:sp>
      <p:sp>
        <p:nvSpPr>
          <p:cNvPr id="13" name="Tijdelijke aanduiding voor verticale tekst 2"/>
          <p:cNvSpPr>
            <a:spLocks noGrp="1"/>
          </p:cNvSpPr>
          <p:nvPr>
            <p:ph type="body" orient="vert" idx="20" hasCustomPrompt="1"/>
          </p:nvPr>
        </p:nvSpPr>
        <p:spPr>
          <a:xfrm>
            <a:off x="7991263" y="5613398"/>
            <a:ext cx="3467100" cy="524601"/>
          </a:xfrm>
        </p:spPr>
        <p:txBody>
          <a:bodyPr vert="horz" lIns="0" tIns="0" bIns="0"/>
          <a:lstStyle>
            <a:lvl1pPr marL="0" indent="0">
              <a:buNone/>
              <a:defRPr sz="2000" b="1">
                <a:solidFill>
                  <a:schemeClr val="accent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en-GB" noProof="0" dirty="0"/>
              <a:t>PLACE TITLE</a:t>
            </a:r>
          </a:p>
        </p:txBody>
      </p:sp>
      <p:grpSp>
        <p:nvGrpSpPr>
          <p:cNvPr id="15" name="Meer informatie"/>
          <p:cNvGrpSpPr/>
          <p:nvPr userDrawn="1"/>
        </p:nvGrpSpPr>
        <p:grpSpPr>
          <a:xfrm>
            <a:off x="12396764" y="6052390"/>
            <a:ext cx="3178515" cy="783273"/>
            <a:chOff x="-3741486" y="3359148"/>
            <a:chExt cx="3178515" cy="783273"/>
          </a:xfrm>
        </p:grpSpPr>
        <p:sp>
          <p:nvSpPr>
            <p:cNvPr id="16" name="Freeform 101"/>
            <p:cNvSpPr>
              <a:spLocks noEditPoints="1"/>
            </p:cNvSpPr>
            <p:nvPr/>
          </p:nvSpPr>
          <p:spPr bwMode="auto">
            <a:xfrm>
              <a:off x="-3741486" y="3359148"/>
              <a:ext cx="255753" cy="255753"/>
            </a:xfrm>
            <a:custGeom>
              <a:avLst/>
              <a:gdLst>
                <a:gd name="T0" fmla="*/ 0 w 292"/>
                <a:gd name="T1" fmla="*/ 146 h 292"/>
                <a:gd name="T2" fmla="*/ 4 w 292"/>
                <a:gd name="T3" fmla="*/ 113 h 292"/>
                <a:gd name="T4" fmla="*/ 14 w 292"/>
                <a:gd name="T5" fmla="*/ 82 h 292"/>
                <a:gd name="T6" fmla="*/ 31 w 292"/>
                <a:gd name="T7" fmla="*/ 55 h 292"/>
                <a:gd name="T8" fmla="*/ 53 w 292"/>
                <a:gd name="T9" fmla="*/ 32 h 292"/>
                <a:gd name="T10" fmla="*/ 81 w 292"/>
                <a:gd name="T11" fmla="*/ 15 h 292"/>
                <a:gd name="T12" fmla="*/ 112 w 292"/>
                <a:gd name="T13" fmla="*/ 4 h 292"/>
                <a:gd name="T14" fmla="*/ 145 w 292"/>
                <a:gd name="T15" fmla="*/ 0 h 292"/>
                <a:gd name="T16" fmla="*/ 179 w 292"/>
                <a:gd name="T17" fmla="*/ 4 h 292"/>
                <a:gd name="T18" fmla="*/ 209 w 292"/>
                <a:gd name="T19" fmla="*/ 15 h 292"/>
                <a:gd name="T20" fmla="*/ 237 w 292"/>
                <a:gd name="T21" fmla="*/ 32 h 292"/>
                <a:gd name="T22" fmla="*/ 259 w 292"/>
                <a:gd name="T23" fmla="*/ 55 h 292"/>
                <a:gd name="T24" fmla="*/ 276 w 292"/>
                <a:gd name="T25" fmla="*/ 82 h 292"/>
                <a:gd name="T26" fmla="*/ 288 w 292"/>
                <a:gd name="T27" fmla="*/ 113 h 292"/>
                <a:gd name="T28" fmla="*/ 292 w 292"/>
                <a:gd name="T29" fmla="*/ 146 h 292"/>
                <a:gd name="T30" fmla="*/ 288 w 292"/>
                <a:gd name="T31" fmla="*/ 180 h 292"/>
                <a:gd name="T32" fmla="*/ 276 w 292"/>
                <a:gd name="T33" fmla="*/ 210 h 292"/>
                <a:gd name="T34" fmla="*/ 259 w 292"/>
                <a:gd name="T35" fmla="*/ 237 h 292"/>
                <a:gd name="T36" fmla="*/ 237 w 292"/>
                <a:gd name="T37" fmla="*/ 260 h 292"/>
                <a:gd name="T38" fmla="*/ 209 w 292"/>
                <a:gd name="T39" fmla="*/ 278 h 292"/>
                <a:gd name="T40" fmla="*/ 179 w 292"/>
                <a:gd name="T41" fmla="*/ 288 h 292"/>
                <a:gd name="T42" fmla="*/ 145 w 292"/>
                <a:gd name="T43" fmla="*/ 292 h 292"/>
                <a:gd name="T44" fmla="*/ 112 w 292"/>
                <a:gd name="T45" fmla="*/ 288 h 292"/>
                <a:gd name="T46" fmla="*/ 81 w 292"/>
                <a:gd name="T47" fmla="*/ 278 h 292"/>
                <a:gd name="T48" fmla="*/ 53 w 292"/>
                <a:gd name="T49" fmla="*/ 260 h 292"/>
                <a:gd name="T50" fmla="*/ 31 w 292"/>
                <a:gd name="T51" fmla="*/ 237 h 292"/>
                <a:gd name="T52" fmla="*/ 14 w 292"/>
                <a:gd name="T53" fmla="*/ 210 h 292"/>
                <a:gd name="T54" fmla="*/ 4 w 292"/>
                <a:gd name="T55" fmla="*/ 180 h 292"/>
                <a:gd name="T56" fmla="*/ 0 w 292"/>
                <a:gd name="T57" fmla="*/ 146 h 292"/>
                <a:gd name="T58" fmla="*/ 102 w 292"/>
                <a:gd name="T59" fmla="*/ 121 h 292"/>
                <a:gd name="T60" fmla="*/ 102 w 292"/>
                <a:gd name="T61" fmla="*/ 142 h 292"/>
                <a:gd name="T62" fmla="*/ 120 w 292"/>
                <a:gd name="T63" fmla="*/ 142 h 292"/>
                <a:gd name="T64" fmla="*/ 120 w 292"/>
                <a:gd name="T65" fmla="*/ 223 h 292"/>
                <a:gd name="T66" fmla="*/ 102 w 292"/>
                <a:gd name="T67" fmla="*/ 223 h 292"/>
                <a:gd name="T68" fmla="*/ 102 w 292"/>
                <a:gd name="T69" fmla="*/ 244 h 292"/>
                <a:gd name="T70" fmla="*/ 188 w 292"/>
                <a:gd name="T71" fmla="*/ 244 h 292"/>
                <a:gd name="T72" fmla="*/ 188 w 292"/>
                <a:gd name="T73" fmla="*/ 223 h 292"/>
                <a:gd name="T74" fmla="*/ 170 w 292"/>
                <a:gd name="T75" fmla="*/ 223 h 292"/>
                <a:gd name="T76" fmla="*/ 170 w 292"/>
                <a:gd name="T77" fmla="*/ 142 h 292"/>
                <a:gd name="T78" fmla="*/ 188 w 292"/>
                <a:gd name="T79" fmla="*/ 142 h 292"/>
                <a:gd name="T80" fmla="*/ 188 w 292"/>
                <a:gd name="T81" fmla="*/ 121 h 292"/>
                <a:gd name="T82" fmla="*/ 102 w 292"/>
                <a:gd name="T83" fmla="*/ 121 h 292"/>
                <a:gd name="T84" fmla="*/ 115 w 292"/>
                <a:gd name="T85" fmla="*/ 79 h 292"/>
                <a:gd name="T86" fmla="*/ 117 w 292"/>
                <a:gd name="T87" fmla="*/ 92 h 292"/>
                <a:gd name="T88" fmla="*/ 124 w 292"/>
                <a:gd name="T89" fmla="*/ 101 h 292"/>
                <a:gd name="T90" fmla="*/ 133 w 292"/>
                <a:gd name="T91" fmla="*/ 108 h 292"/>
                <a:gd name="T92" fmla="*/ 145 w 292"/>
                <a:gd name="T93" fmla="*/ 110 h 292"/>
                <a:gd name="T94" fmla="*/ 157 w 292"/>
                <a:gd name="T95" fmla="*/ 108 h 292"/>
                <a:gd name="T96" fmla="*/ 167 w 292"/>
                <a:gd name="T97" fmla="*/ 101 h 292"/>
                <a:gd name="T98" fmla="*/ 174 w 292"/>
                <a:gd name="T99" fmla="*/ 92 h 292"/>
                <a:gd name="T100" fmla="*/ 176 w 292"/>
                <a:gd name="T101" fmla="*/ 79 h 292"/>
                <a:gd name="T102" fmla="*/ 174 w 292"/>
                <a:gd name="T103" fmla="*/ 67 h 292"/>
                <a:gd name="T104" fmla="*/ 167 w 292"/>
                <a:gd name="T105" fmla="*/ 58 h 292"/>
                <a:gd name="T106" fmla="*/ 157 w 292"/>
                <a:gd name="T107" fmla="*/ 51 h 292"/>
                <a:gd name="T108" fmla="*/ 145 w 292"/>
                <a:gd name="T109" fmla="*/ 49 h 292"/>
                <a:gd name="T110" fmla="*/ 133 w 292"/>
                <a:gd name="T111" fmla="*/ 51 h 292"/>
                <a:gd name="T112" fmla="*/ 124 w 292"/>
                <a:gd name="T113" fmla="*/ 58 h 292"/>
                <a:gd name="T114" fmla="*/ 117 w 292"/>
                <a:gd name="T115" fmla="*/ 67 h 292"/>
                <a:gd name="T116" fmla="*/ 115 w 292"/>
                <a:gd name="T117" fmla="*/ 79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2" h="292">
                  <a:moveTo>
                    <a:pt x="0" y="146"/>
                  </a:moveTo>
                  <a:lnTo>
                    <a:pt x="4" y="113"/>
                  </a:lnTo>
                  <a:lnTo>
                    <a:pt x="14" y="82"/>
                  </a:lnTo>
                  <a:lnTo>
                    <a:pt x="31" y="55"/>
                  </a:lnTo>
                  <a:lnTo>
                    <a:pt x="53" y="32"/>
                  </a:lnTo>
                  <a:lnTo>
                    <a:pt x="81" y="15"/>
                  </a:lnTo>
                  <a:lnTo>
                    <a:pt x="112" y="4"/>
                  </a:lnTo>
                  <a:lnTo>
                    <a:pt x="145" y="0"/>
                  </a:lnTo>
                  <a:lnTo>
                    <a:pt x="179" y="4"/>
                  </a:lnTo>
                  <a:lnTo>
                    <a:pt x="209" y="15"/>
                  </a:lnTo>
                  <a:lnTo>
                    <a:pt x="237" y="32"/>
                  </a:lnTo>
                  <a:lnTo>
                    <a:pt x="259" y="55"/>
                  </a:lnTo>
                  <a:lnTo>
                    <a:pt x="276" y="82"/>
                  </a:lnTo>
                  <a:lnTo>
                    <a:pt x="288" y="113"/>
                  </a:lnTo>
                  <a:lnTo>
                    <a:pt x="292" y="146"/>
                  </a:lnTo>
                  <a:lnTo>
                    <a:pt x="288" y="180"/>
                  </a:lnTo>
                  <a:lnTo>
                    <a:pt x="276" y="210"/>
                  </a:lnTo>
                  <a:lnTo>
                    <a:pt x="259" y="237"/>
                  </a:lnTo>
                  <a:lnTo>
                    <a:pt x="237" y="260"/>
                  </a:lnTo>
                  <a:lnTo>
                    <a:pt x="209" y="278"/>
                  </a:lnTo>
                  <a:lnTo>
                    <a:pt x="179" y="288"/>
                  </a:lnTo>
                  <a:lnTo>
                    <a:pt x="145" y="292"/>
                  </a:lnTo>
                  <a:lnTo>
                    <a:pt x="112" y="288"/>
                  </a:lnTo>
                  <a:lnTo>
                    <a:pt x="81" y="278"/>
                  </a:lnTo>
                  <a:lnTo>
                    <a:pt x="53" y="260"/>
                  </a:lnTo>
                  <a:lnTo>
                    <a:pt x="31" y="237"/>
                  </a:lnTo>
                  <a:lnTo>
                    <a:pt x="14" y="210"/>
                  </a:lnTo>
                  <a:lnTo>
                    <a:pt x="4" y="180"/>
                  </a:lnTo>
                  <a:lnTo>
                    <a:pt x="0" y="146"/>
                  </a:lnTo>
                  <a:close/>
                  <a:moveTo>
                    <a:pt x="102" y="121"/>
                  </a:moveTo>
                  <a:lnTo>
                    <a:pt x="102" y="142"/>
                  </a:lnTo>
                  <a:lnTo>
                    <a:pt x="120" y="142"/>
                  </a:lnTo>
                  <a:lnTo>
                    <a:pt x="120" y="223"/>
                  </a:lnTo>
                  <a:lnTo>
                    <a:pt x="102" y="223"/>
                  </a:lnTo>
                  <a:lnTo>
                    <a:pt x="102" y="244"/>
                  </a:lnTo>
                  <a:lnTo>
                    <a:pt x="188" y="244"/>
                  </a:lnTo>
                  <a:lnTo>
                    <a:pt x="188" y="223"/>
                  </a:lnTo>
                  <a:lnTo>
                    <a:pt x="170" y="223"/>
                  </a:lnTo>
                  <a:lnTo>
                    <a:pt x="170" y="142"/>
                  </a:lnTo>
                  <a:lnTo>
                    <a:pt x="188" y="142"/>
                  </a:lnTo>
                  <a:lnTo>
                    <a:pt x="188" y="121"/>
                  </a:lnTo>
                  <a:lnTo>
                    <a:pt x="102" y="121"/>
                  </a:lnTo>
                  <a:close/>
                  <a:moveTo>
                    <a:pt x="115" y="79"/>
                  </a:moveTo>
                  <a:lnTo>
                    <a:pt x="117" y="92"/>
                  </a:lnTo>
                  <a:lnTo>
                    <a:pt x="124" y="101"/>
                  </a:lnTo>
                  <a:lnTo>
                    <a:pt x="133" y="108"/>
                  </a:lnTo>
                  <a:lnTo>
                    <a:pt x="145" y="110"/>
                  </a:lnTo>
                  <a:lnTo>
                    <a:pt x="157" y="108"/>
                  </a:lnTo>
                  <a:lnTo>
                    <a:pt x="167" y="101"/>
                  </a:lnTo>
                  <a:lnTo>
                    <a:pt x="174" y="92"/>
                  </a:lnTo>
                  <a:lnTo>
                    <a:pt x="176" y="79"/>
                  </a:lnTo>
                  <a:lnTo>
                    <a:pt x="174" y="67"/>
                  </a:lnTo>
                  <a:lnTo>
                    <a:pt x="167" y="58"/>
                  </a:lnTo>
                  <a:lnTo>
                    <a:pt x="157" y="51"/>
                  </a:lnTo>
                  <a:lnTo>
                    <a:pt x="145" y="49"/>
                  </a:lnTo>
                  <a:lnTo>
                    <a:pt x="133" y="51"/>
                  </a:lnTo>
                  <a:lnTo>
                    <a:pt x="124" y="58"/>
                  </a:lnTo>
                  <a:lnTo>
                    <a:pt x="117" y="67"/>
                  </a:lnTo>
                  <a:lnTo>
                    <a:pt x="115" y="79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100" noProof="0"/>
            </a:p>
          </p:txBody>
        </p:sp>
        <p:sp>
          <p:nvSpPr>
            <p:cNvPr id="17" name="Rechthoek 16"/>
            <p:cNvSpPr/>
            <p:nvPr userDrawn="1"/>
          </p:nvSpPr>
          <p:spPr>
            <a:xfrm>
              <a:off x="-3380966" y="3431177"/>
              <a:ext cx="2817995" cy="5921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Want to find out more? Go to the slide 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‘Video instructions – YouTube links’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open this slide in presentation 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mode and click on the preferred link.</a:t>
              </a:r>
            </a:p>
          </p:txBody>
        </p:sp>
        <p:cxnSp>
          <p:nvCxnSpPr>
            <p:cNvPr id="18" name="Rechte verbindingslijn 17"/>
            <p:cNvCxnSpPr>
              <a:cxnSpLocks/>
            </p:cNvCxnSpPr>
            <p:nvPr userDrawn="1"/>
          </p:nvCxnSpPr>
          <p:spPr>
            <a:xfrm>
              <a:off x="-3740987" y="4142421"/>
              <a:ext cx="3178016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</p:grpSp>
      <p:grpSp>
        <p:nvGrpSpPr>
          <p:cNvPr id="19" name="Instructie"/>
          <p:cNvGrpSpPr/>
          <p:nvPr userDrawn="1"/>
        </p:nvGrpSpPr>
        <p:grpSpPr>
          <a:xfrm>
            <a:off x="12391603" y="1625599"/>
            <a:ext cx="3183678" cy="4337638"/>
            <a:chOff x="12391603" y="-17883"/>
            <a:chExt cx="3183678" cy="4337638"/>
          </a:xfrm>
        </p:grpSpPr>
        <p:sp>
          <p:nvSpPr>
            <p:cNvPr id="20" name="Rechthoek 19"/>
            <p:cNvSpPr/>
            <p:nvPr userDrawn="1"/>
          </p:nvSpPr>
          <p:spPr>
            <a:xfrm>
              <a:off x="12397264" y="-17883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Insert image</a:t>
              </a:r>
            </a:p>
          </p:txBody>
        </p:sp>
        <p:sp>
          <p:nvSpPr>
            <p:cNvPr id="21" name="Ovaal 20"/>
            <p:cNvSpPr/>
            <p:nvPr userDrawn="1"/>
          </p:nvSpPr>
          <p:spPr>
            <a:xfrm>
              <a:off x="12391603" y="34860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23" name="Rechte verbindingslijn 22"/>
            <p:cNvCxnSpPr>
              <a:cxnSpLocks/>
            </p:cNvCxnSpPr>
            <p:nvPr userDrawn="1"/>
          </p:nvCxnSpPr>
          <p:spPr>
            <a:xfrm>
              <a:off x="12397263" y="22375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24" name="Rechte verbindingslijn 23"/>
            <p:cNvCxnSpPr>
              <a:cxnSpLocks/>
            </p:cNvCxnSpPr>
            <p:nvPr userDrawn="1"/>
          </p:nvCxnSpPr>
          <p:spPr>
            <a:xfrm>
              <a:off x="12397263" y="156005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5" name="Rechthoek 24"/>
            <p:cNvSpPr/>
            <p:nvPr userDrawn="1"/>
          </p:nvSpPr>
          <p:spPr>
            <a:xfrm>
              <a:off x="12757284" y="414669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If necessary, delete the existing image.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Go to the tab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‘Insert’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and click on 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the button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‘Pictures’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..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(see example below).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26" name="Rechte verbindingslijn 25"/>
            <p:cNvCxnSpPr>
              <a:cxnSpLocks/>
            </p:cNvCxnSpPr>
            <p:nvPr userDrawn="1"/>
          </p:nvCxnSpPr>
          <p:spPr>
            <a:xfrm>
              <a:off x="12397263" y="431975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7" name="Ovaal 26"/>
            <p:cNvSpPr/>
            <p:nvPr userDrawn="1"/>
          </p:nvSpPr>
          <p:spPr>
            <a:xfrm>
              <a:off x="12391603" y="168851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28" name="Rechthoek 27"/>
            <p:cNvSpPr/>
            <p:nvPr userDrawn="1"/>
          </p:nvSpPr>
          <p:spPr>
            <a:xfrm>
              <a:off x="12757284" y="1754578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 the image you prefer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and click on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‘Insert’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29" name="Groep 28"/>
            <p:cNvGrpSpPr/>
            <p:nvPr userDrawn="1"/>
          </p:nvGrpSpPr>
          <p:grpSpPr>
            <a:xfrm>
              <a:off x="12757284" y="2166667"/>
              <a:ext cx="825500" cy="209550"/>
              <a:chOff x="13504624" y="2482850"/>
              <a:chExt cx="825500" cy="209550"/>
            </a:xfrm>
          </p:grpSpPr>
          <p:sp>
            <p:nvSpPr>
              <p:cNvPr id="57" name="Rechthoek 56"/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Insert</a:t>
                </a:r>
              </a:p>
            </p:txBody>
          </p:sp>
          <p:cxnSp>
            <p:nvCxnSpPr>
              <p:cNvPr id="58" name="Rechte verbindingslijn 57"/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59" name="Gelijkbenige driehoek 58"/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0" name="Groep 29"/>
            <p:cNvGrpSpPr/>
            <p:nvPr userDrawn="1"/>
          </p:nvGrpSpPr>
          <p:grpSpPr>
            <a:xfrm>
              <a:off x="12757284" y="1123743"/>
              <a:ext cx="294789" cy="318834"/>
              <a:chOff x="14466489" y="1001522"/>
              <a:chExt cx="290627" cy="314333"/>
            </a:xfrm>
          </p:grpSpPr>
          <p:sp>
            <p:nvSpPr>
              <p:cNvPr id="51" name="Rechthoek 50"/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Ovaal 51"/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53" name="Vrije vorm: vorm 52"/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Rechthoek: afgeronde hoeken 53"/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55" name="Rechte verbindingslijn 54"/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6" name="Rechte verbindingslijn 55"/>
              <p:cNvCxnSpPr>
                <a:cxnSpLocks/>
                <a:stCxn id="54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31" name="Ovaal 30"/>
            <p:cNvSpPr/>
            <p:nvPr userDrawn="1"/>
          </p:nvSpPr>
          <p:spPr>
            <a:xfrm>
              <a:off x="12391603" y="261371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32" name="Rechthoek 31"/>
            <p:cNvSpPr/>
            <p:nvPr userDrawn="1"/>
          </p:nvSpPr>
          <p:spPr>
            <a:xfrm>
              <a:off x="12757285" y="2679780"/>
              <a:ext cx="2817996" cy="62591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To scale or drag the image,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go to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‘Picture Tools - Format’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/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and click on the button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‘Crop’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33" name="Rechte verbindingslijn 32"/>
            <p:cNvCxnSpPr>
              <a:cxnSpLocks/>
            </p:cNvCxnSpPr>
            <p:nvPr userDrawn="1"/>
          </p:nvCxnSpPr>
          <p:spPr>
            <a:xfrm>
              <a:off x="12397263" y="2481906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34" name="Groep 33"/>
            <p:cNvGrpSpPr/>
            <p:nvPr userDrawn="1"/>
          </p:nvGrpSpPr>
          <p:grpSpPr>
            <a:xfrm>
              <a:off x="12760356" y="3403241"/>
              <a:ext cx="478350" cy="751185"/>
              <a:chOff x="12760356" y="3403241"/>
              <a:chExt cx="478350" cy="751185"/>
            </a:xfrm>
          </p:grpSpPr>
          <p:grpSp>
            <p:nvGrpSpPr>
              <p:cNvPr id="35" name="Groep 34"/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38" name="Groep 37"/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45" name="Groep 44"/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48" name="Rechthoek 47"/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9" name="Rechthoek 48"/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0" name="Ovaal 49"/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46" name="Afbeelding 45"/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47" name="Afbeelding 46"/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9" name="Groep 38"/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43" name="Rechthoek 42"/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4" name="Rechthoek 43"/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40" name="Groep 39"/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41" name="Rechthoek 40"/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2" name="Rechthoek 41"/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36" name="Rechthoek 35"/>
              <p:cNvSpPr/>
              <p:nvPr userDrawn="1"/>
            </p:nvSpPr>
            <p:spPr>
              <a:xfrm>
                <a:off x="12760356" y="3889891"/>
                <a:ext cx="467530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Crop</a:t>
                </a:r>
              </a:p>
            </p:txBody>
          </p:sp>
          <p:sp>
            <p:nvSpPr>
              <p:cNvPr id="37" name="Gelijkbenige driehoek 36"/>
              <p:cNvSpPr/>
              <p:nvPr userDrawn="1"/>
            </p:nvSpPr>
            <p:spPr>
              <a:xfrm rot="10800000">
                <a:off x="12950688" y="4103279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860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/>
      <p:bldP spid="10" grpId="0" animBg="1"/>
      <p:bldP spid="11" grpId="0" animBg="1"/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. 50% TEXT 50%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grafiek 12"/>
          <p:cNvSpPr>
            <a:spLocks noGrp="1"/>
          </p:cNvSpPr>
          <p:nvPr>
            <p:ph type="chart" sz="quarter" idx="14" hasCustomPrompt="1"/>
          </p:nvPr>
        </p:nvSpPr>
        <p:spPr>
          <a:xfrm>
            <a:off x="6275457" y="1625599"/>
            <a:ext cx="5195818" cy="4512401"/>
          </a:xfrm>
          <a:prstGeom prst="rect">
            <a:avLst/>
          </a:prstGeom>
          <a:noFill/>
          <a:ln>
            <a:noFill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Insert </a:t>
            </a:r>
            <a:r>
              <a:rPr lang="nl-NL" dirty="0" err="1"/>
              <a:t>chart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8500" y="741500"/>
            <a:ext cx="10772775" cy="490400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kumimoji="0" lang="en-GB" sz="3200" b="1" i="0" u="none" strike="noStrike" kern="1200" cap="none" spc="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FIRST TITLE &gt;  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SECOND TITLE &gt;  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968F85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THIRD TITLE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0" kern="1200" spc="50" baseline="0" dirty="0">
                <a:solidFill>
                  <a:schemeClr val="bg2"/>
                </a:solidFill>
                <a:latin typeface="+mn-lt"/>
                <a:ea typeface="+mn-ea"/>
                <a:cs typeface="Calibri" panose="020F0502020204030204" pitchFamily="34" charset="0"/>
              </a:rPr>
              <a:t>50% TEXT 50% CHART</a:t>
            </a:r>
          </a:p>
        </p:txBody>
      </p:sp>
      <p:sp>
        <p:nvSpPr>
          <p:cNvPr id="9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698498" y="1625600"/>
            <a:ext cx="5419105" cy="4512400"/>
          </a:xfrm>
        </p:spPr>
        <p:txBody>
          <a:bodyPr vert="horz" lIns="0" t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en-GB" noProof="0" dirty="0"/>
              <a:t>Click to insert text.</a:t>
            </a:r>
          </a:p>
          <a:p>
            <a:pPr lvl="1"/>
            <a:r>
              <a:rPr lang="en-GB" noProof="0" dirty="0" err="1"/>
              <a:t>Tweede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2"/>
            <a:r>
              <a:rPr lang="en-GB" noProof="0" dirty="0"/>
              <a:t>Platte </a:t>
            </a:r>
            <a:r>
              <a:rPr lang="en-GB" noProof="0" dirty="0" err="1"/>
              <a:t>tekst</a:t>
            </a:r>
            <a:endParaRPr lang="en-GB" noProof="0" dirty="0"/>
          </a:p>
          <a:p>
            <a:pPr lvl="3"/>
            <a:r>
              <a:rPr lang="en-GB" noProof="0" dirty="0" err="1"/>
              <a:t>Subtitel</a:t>
            </a:r>
            <a:endParaRPr lang="en-GB" noProof="0" dirty="0"/>
          </a:p>
          <a:p>
            <a:pPr lvl="4"/>
            <a:r>
              <a:rPr lang="en-GB" noProof="0" dirty="0" err="1"/>
              <a:t>Vijfde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5"/>
            <a:r>
              <a:rPr lang="en-GB" noProof="0" dirty="0" err="1"/>
              <a:t>Bronvermelding</a:t>
            </a:r>
            <a:endParaRPr lang="en-GB" noProof="0" dirty="0"/>
          </a:p>
          <a:p>
            <a:pPr lvl="6"/>
            <a:r>
              <a:rPr lang="en-GB" noProof="0" dirty="0"/>
              <a:t>Italics</a:t>
            </a:r>
          </a:p>
        </p:txBody>
      </p:sp>
      <p:grpSp>
        <p:nvGrpSpPr>
          <p:cNvPr id="11" name="Meer informatie"/>
          <p:cNvGrpSpPr/>
          <p:nvPr userDrawn="1"/>
        </p:nvGrpSpPr>
        <p:grpSpPr>
          <a:xfrm>
            <a:off x="12396764" y="6078478"/>
            <a:ext cx="3178515" cy="783273"/>
            <a:chOff x="-3741486" y="3359148"/>
            <a:chExt cx="3178515" cy="783273"/>
          </a:xfrm>
        </p:grpSpPr>
        <p:sp>
          <p:nvSpPr>
            <p:cNvPr id="14" name="Freeform 101"/>
            <p:cNvSpPr>
              <a:spLocks noEditPoints="1"/>
            </p:cNvSpPr>
            <p:nvPr/>
          </p:nvSpPr>
          <p:spPr bwMode="auto">
            <a:xfrm>
              <a:off x="-3741486" y="3359148"/>
              <a:ext cx="255753" cy="255753"/>
            </a:xfrm>
            <a:custGeom>
              <a:avLst/>
              <a:gdLst>
                <a:gd name="T0" fmla="*/ 0 w 292"/>
                <a:gd name="T1" fmla="*/ 146 h 292"/>
                <a:gd name="T2" fmla="*/ 4 w 292"/>
                <a:gd name="T3" fmla="*/ 113 h 292"/>
                <a:gd name="T4" fmla="*/ 14 w 292"/>
                <a:gd name="T5" fmla="*/ 82 h 292"/>
                <a:gd name="T6" fmla="*/ 31 w 292"/>
                <a:gd name="T7" fmla="*/ 55 h 292"/>
                <a:gd name="T8" fmla="*/ 53 w 292"/>
                <a:gd name="T9" fmla="*/ 32 h 292"/>
                <a:gd name="T10" fmla="*/ 81 w 292"/>
                <a:gd name="T11" fmla="*/ 15 h 292"/>
                <a:gd name="T12" fmla="*/ 112 w 292"/>
                <a:gd name="T13" fmla="*/ 4 h 292"/>
                <a:gd name="T14" fmla="*/ 145 w 292"/>
                <a:gd name="T15" fmla="*/ 0 h 292"/>
                <a:gd name="T16" fmla="*/ 179 w 292"/>
                <a:gd name="T17" fmla="*/ 4 h 292"/>
                <a:gd name="T18" fmla="*/ 209 w 292"/>
                <a:gd name="T19" fmla="*/ 15 h 292"/>
                <a:gd name="T20" fmla="*/ 237 w 292"/>
                <a:gd name="T21" fmla="*/ 32 h 292"/>
                <a:gd name="T22" fmla="*/ 259 w 292"/>
                <a:gd name="T23" fmla="*/ 55 h 292"/>
                <a:gd name="T24" fmla="*/ 276 w 292"/>
                <a:gd name="T25" fmla="*/ 82 h 292"/>
                <a:gd name="T26" fmla="*/ 288 w 292"/>
                <a:gd name="T27" fmla="*/ 113 h 292"/>
                <a:gd name="T28" fmla="*/ 292 w 292"/>
                <a:gd name="T29" fmla="*/ 146 h 292"/>
                <a:gd name="T30" fmla="*/ 288 w 292"/>
                <a:gd name="T31" fmla="*/ 180 h 292"/>
                <a:gd name="T32" fmla="*/ 276 w 292"/>
                <a:gd name="T33" fmla="*/ 210 h 292"/>
                <a:gd name="T34" fmla="*/ 259 w 292"/>
                <a:gd name="T35" fmla="*/ 237 h 292"/>
                <a:gd name="T36" fmla="*/ 237 w 292"/>
                <a:gd name="T37" fmla="*/ 260 h 292"/>
                <a:gd name="T38" fmla="*/ 209 w 292"/>
                <a:gd name="T39" fmla="*/ 278 h 292"/>
                <a:gd name="T40" fmla="*/ 179 w 292"/>
                <a:gd name="T41" fmla="*/ 288 h 292"/>
                <a:gd name="T42" fmla="*/ 145 w 292"/>
                <a:gd name="T43" fmla="*/ 292 h 292"/>
                <a:gd name="T44" fmla="*/ 112 w 292"/>
                <a:gd name="T45" fmla="*/ 288 h 292"/>
                <a:gd name="T46" fmla="*/ 81 w 292"/>
                <a:gd name="T47" fmla="*/ 278 h 292"/>
                <a:gd name="T48" fmla="*/ 53 w 292"/>
                <a:gd name="T49" fmla="*/ 260 h 292"/>
                <a:gd name="T50" fmla="*/ 31 w 292"/>
                <a:gd name="T51" fmla="*/ 237 h 292"/>
                <a:gd name="T52" fmla="*/ 14 w 292"/>
                <a:gd name="T53" fmla="*/ 210 h 292"/>
                <a:gd name="T54" fmla="*/ 4 w 292"/>
                <a:gd name="T55" fmla="*/ 180 h 292"/>
                <a:gd name="T56" fmla="*/ 0 w 292"/>
                <a:gd name="T57" fmla="*/ 146 h 292"/>
                <a:gd name="T58" fmla="*/ 102 w 292"/>
                <a:gd name="T59" fmla="*/ 121 h 292"/>
                <a:gd name="T60" fmla="*/ 102 w 292"/>
                <a:gd name="T61" fmla="*/ 142 h 292"/>
                <a:gd name="T62" fmla="*/ 120 w 292"/>
                <a:gd name="T63" fmla="*/ 142 h 292"/>
                <a:gd name="T64" fmla="*/ 120 w 292"/>
                <a:gd name="T65" fmla="*/ 223 h 292"/>
                <a:gd name="T66" fmla="*/ 102 w 292"/>
                <a:gd name="T67" fmla="*/ 223 h 292"/>
                <a:gd name="T68" fmla="*/ 102 w 292"/>
                <a:gd name="T69" fmla="*/ 244 h 292"/>
                <a:gd name="T70" fmla="*/ 188 w 292"/>
                <a:gd name="T71" fmla="*/ 244 h 292"/>
                <a:gd name="T72" fmla="*/ 188 w 292"/>
                <a:gd name="T73" fmla="*/ 223 h 292"/>
                <a:gd name="T74" fmla="*/ 170 w 292"/>
                <a:gd name="T75" fmla="*/ 223 h 292"/>
                <a:gd name="T76" fmla="*/ 170 w 292"/>
                <a:gd name="T77" fmla="*/ 142 h 292"/>
                <a:gd name="T78" fmla="*/ 188 w 292"/>
                <a:gd name="T79" fmla="*/ 142 h 292"/>
                <a:gd name="T80" fmla="*/ 188 w 292"/>
                <a:gd name="T81" fmla="*/ 121 h 292"/>
                <a:gd name="T82" fmla="*/ 102 w 292"/>
                <a:gd name="T83" fmla="*/ 121 h 292"/>
                <a:gd name="T84" fmla="*/ 115 w 292"/>
                <a:gd name="T85" fmla="*/ 79 h 292"/>
                <a:gd name="T86" fmla="*/ 117 w 292"/>
                <a:gd name="T87" fmla="*/ 92 h 292"/>
                <a:gd name="T88" fmla="*/ 124 w 292"/>
                <a:gd name="T89" fmla="*/ 101 h 292"/>
                <a:gd name="T90" fmla="*/ 133 w 292"/>
                <a:gd name="T91" fmla="*/ 108 h 292"/>
                <a:gd name="T92" fmla="*/ 145 w 292"/>
                <a:gd name="T93" fmla="*/ 110 h 292"/>
                <a:gd name="T94" fmla="*/ 157 w 292"/>
                <a:gd name="T95" fmla="*/ 108 h 292"/>
                <a:gd name="T96" fmla="*/ 167 w 292"/>
                <a:gd name="T97" fmla="*/ 101 h 292"/>
                <a:gd name="T98" fmla="*/ 174 w 292"/>
                <a:gd name="T99" fmla="*/ 92 h 292"/>
                <a:gd name="T100" fmla="*/ 176 w 292"/>
                <a:gd name="T101" fmla="*/ 79 h 292"/>
                <a:gd name="T102" fmla="*/ 174 w 292"/>
                <a:gd name="T103" fmla="*/ 67 h 292"/>
                <a:gd name="T104" fmla="*/ 167 w 292"/>
                <a:gd name="T105" fmla="*/ 58 h 292"/>
                <a:gd name="T106" fmla="*/ 157 w 292"/>
                <a:gd name="T107" fmla="*/ 51 h 292"/>
                <a:gd name="T108" fmla="*/ 145 w 292"/>
                <a:gd name="T109" fmla="*/ 49 h 292"/>
                <a:gd name="T110" fmla="*/ 133 w 292"/>
                <a:gd name="T111" fmla="*/ 51 h 292"/>
                <a:gd name="T112" fmla="*/ 124 w 292"/>
                <a:gd name="T113" fmla="*/ 58 h 292"/>
                <a:gd name="T114" fmla="*/ 117 w 292"/>
                <a:gd name="T115" fmla="*/ 67 h 292"/>
                <a:gd name="T116" fmla="*/ 115 w 292"/>
                <a:gd name="T117" fmla="*/ 79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2" h="292">
                  <a:moveTo>
                    <a:pt x="0" y="146"/>
                  </a:moveTo>
                  <a:lnTo>
                    <a:pt x="4" y="113"/>
                  </a:lnTo>
                  <a:lnTo>
                    <a:pt x="14" y="82"/>
                  </a:lnTo>
                  <a:lnTo>
                    <a:pt x="31" y="55"/>
                  </a:lnTo>
                  <a:lnTo>
                    <a:pt x="53" y="32"/>
                  </a:lnTo>
                  <a:lnTo>
                    <a:pt x="81" y="15"/>
                  </a:lnTo>
                  <a:lnTo>
                    <a:pt x="112" y="4"/>
                  </a:lnTo>
                  <a:lnTo>
                    <a:pt x="145" y="0"/>
                  </a:lnTo>
                  <a:lnTo>
                    <a:pt x="179" y="4"/>
                  </a:lnTo>
                  <a:lnTo>
                    <a:pt x="209" y="15"/>
                  </a:lnTo>
                  <a:lnTo>
                    <a:pt x="237" y="32"/>
                  </a:lnTo>
                  <a:lnTo>
                    <a:pt x="259" y="55"/>
                  </a:lnTo>
                  <a:lnTo>
                    <a:pt x="276" y="82"/>
                  </a:lnTo>
                  <a:lnTo>
                    <a:pt x="288" y="113"/>
                  </a:lnTo>
                  <a:lnTo>
                    <a:pt x="292" y="146"/>
                  </a:lnTo>
                  <a:lnTo>
                    <a:pt x="288" y="180"/>
                  </a:lnTo>
                  <a:lnTo>
                    <a:pt x="276" y="210"/>
                  </a:lnTo>
                  <a:lnTo>
                    <a:pt x="259" y="237"/>
                  </a:lnTo>
                  <a:lnTo>
                    <a:pt x="237" y="260"/>
                  </a:lnTo>
                  <a:lnTo>
                    <a:pt x="209" y="278"/>
                  </a:lnTo>
                  <a:lnTo>
                    <a:pt x="179" y="288"/>
                  </a:lnTo>
                  <a:lnTo>
                    <a:pt x="145" y="292"/>
                  </a:lnTo>
                  <a:lnTo>
                    <a:pt x="112" y="288"/>
                  </a:lnTo>
                  <a:lnTo>
                    <a:pt x="81" y="278"/>
                  </a:lnTo>
                  <a:lnTo>
                    <a:pt x="53" y="260"/>
                  </a:lnTo>
                  <a:lnTo>
                    <a:pt x="31" y="237"/>
                  </a:lnTo>
                  <a:lnTo>
                    <a:pt x="14" y="210"/>
                  </a:lnTo>
                  <a:lnTo>
                    <a:pt x="4" y="180"/>
                  </a:lnTo>
                  <a:lnTo>
                    <a:pt x="0" y="146"/>
                  </a:lnTo>
                  <a:close/>
                  <a:moveTo>
                    <a:pt x="102" y="121"/>
                  </a:moveTo>
                  <a:lnTo>
                    <a:pt x="102" y="142"/>
                  </a:lnTo>
                  <a:lnTo>
                    <a:pt x="120" y="142"/>
                  </a:lnTo>
                  <a:lnTo>
                    <a:pt x="120" y="223"/>
                  </a:lnTo>
                  <a:lnTo>
                    <a:pt x="102" y="223"/>
                  </a:lnTo>
                  <a:lnTo>
                    <a:pt x="102" y="244"/>
                  </a:lnTo>
                  <a:lnTo>
                    <a:pt x="188" y="244"/>
                  </a:lnTo>
                  <a:lnTo>
                    <a:pt x="188" y="223"/>
                  </a:lnTo>
                  <a:lnTo>
                    <a:pt x="170" y="223"/>
                  </a:lnTo>
                  <a:lnTo>
                    <a:pt x="170" y="142"/>
                  </a:lnTo>
                  <a:lnTo>
                    <a:pt x="188" y="142"/>
                  </a:lnTo>
                  <a:lnTo>
                    <a:pt x="188" y="121"/>
                  </a:lnTo>
                  <a:lnTo>
                    <a:pt x="102" y="121"/>
                  </a:lnTo>
                  <a:close/>
                  <a:moveTo>
                    <a:pt x="115" y="79"/>
                  </a:moveTo>
                  <a:lnTo>
                    <a:pt x="117" y="92"/>
                  </a:lnTo>
                  <a:lnTo>
                    <a:pt x="124" y="101"/>
                  </a:lnTo>
                  <a:lnTo>
                    <a:pt x="133" y="108"/>
                  </a:lnTo>
                  <a:lnTo>
                    <a:pt x="145" y="110"/>
                  </a:lnTo>
                  <a:lnTo>
                    <a:pt x="157" y="108"/>
                  </a:lnTo>
                  <a:lnTo>
                    <a:pt x="167" y="101"/>
                  </a:lnTo>
                  <a:lnTo>
                    <a:pt x="174" y="92"/>
                  </a:lnTo>
                  <a:lnTo>
                    <a:pt x="176" y="79"/>
                  </a:lnTo>
                  <a:lnTo>
                    <a:pt x="174" y="67"/>
                  </a:lnTo>
                  <a:lnTo>
                    <a:pt x="167" y="58"/>
                  </a:lnTo>
                  <a:lnTo>
                    <a:pt x="157" y="51"/>
                  </a:lnTo>
                  <a:lnTo>
                    <a:pt x="145" y="49"/>
                  </a:lnTo>
                  <a:lnTo>
                    <a:pt x="133" y="51"/>
                  </a:lnTo>
                  <a:lnTo>
                    <a:pt x="124" y="58"/>
                  </a:lnTo>
                  <a:lnTo>
                    <a:pt x="117" y="67"/>
                  </a:lnTo>
                  <a:lnTo>
                    <a:pt x="115" y="79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100" noProof="0"/>
            </a:p>
          </p:txBody>
        </p:sp>
        <p:sp>
          <p:nvSpPr>
            <p:cNvPr id="15" name="Rechthoek 14"/>
            <p:cNvSpPr/>
            <p:nvPr userDrawn="1"/>
          </p:nvSpPr>
          <p:spPr>
            <a:xfrm>
              <a:off x="-3380966" y="3431177"/>
              <a:ext cx="2817995" cy="5921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Want to find out more? Go to the slide 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‘Video instructions – YouTube links’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open this slide in presentation 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mode and click on the preferred link.</a:t>
              </a:r>
            </a:p>
          </p:txBody>
        </p:sp>
        <p:cxnSp>
          <p:nvCxnSpPr>
            <p:cNvPr id="16" name="Rechte verbindingslijn 15"/>
            <p:cNvCxnSpPr>
              <a:cxnSpLocks/>
            </p:cNvCxnSpPr>
            <p:nvPr userDrawn="1"/>
          </p:nvCxnSpPr>
          <p:spPr>
            <a:xfrm>
              <a:off x="-3740987" y="4142421"/>
              <a:ext cx="3178016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</p:grpSp>
      <p:grpSp>
        <p:nvGrpSpPr>
          <p:cNvPr id="17" name="Instructie"/>
          <p:cNvGrpSpPr/>
          <p:nvPr userDrawn="1"/>
        </p:nvGrpSpPr>
        <p:grpSpPr>
          <a:xfrm>
            <a:off x="12391603" y="1566175"/>
            <a:ext cx="3183677" cy="2499789"/>
            <a:chOff x="12391603" y="-17883"/>
            <a:chExt cx="3183677" cy="2499789"/>
          </a:xfrm>
        </p:grpSpPr>
        <p:sp>
          <p:nvSpPr>
            <p:cNvPr id="18" name="Rechthoek 17"/>
            <p:cNvSpPr/>
            <p:nvPr userDrawn="1"/>
          </p:nvSpPr>
          <p:spPr>
            <a:xfrm>
              <a:off x="12397264" y="-17883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Insert </a:t>
              </a:r>
              <a:r>
                <a:rPr kumimoji="0" lang="nl-NL" sz="1400" b="1" i="0" u="none" strike="noStrike" kern="0" cap="all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chart</a:t>
              </a:r>
              <a:endParaRPr kumimoji="0" lang="nl-NL" sz="1400" b="1" i="0" u="none" strike="noStrike" kern="0" cap="all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19" name="Ovaal 18"/>
            <p:cNvSpPr/>
            <p:nvPr userDrawn="1"/>
          </p:nvSpPr>
          <p:spPr>
            <a:xfrm>
              <a:off x="12391603" y="34860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20" name="Rechte verbindingslijn 19"/>
            <p:cNvCxnSpPr>
              <a:cxnSpLocks/>
            </p:cNvCxnSpPr>
            <p:nvPr userDrawn="1"/>
          </p:nvCxnSpPr>
          <p:spPr>
            <a:xfrm>
              <a:off x="12397263" y="22375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21" name="Rechte verbindingslijn 20"/>
            <p:cNvCxnSpPr>
              <a:cxnSpLocks/>
            </p:cNvCxnSpPr>
            <p:nvPr userDrawn="1"/>
          </p:nvCxnSpPr>
          <p:spPr>
            <a:xfrm>
              <a:off x="12397263" y="156005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2" name="Rechthoek 21"/>
            <p:cNvSpPr/>
            <p:nvPr userDrawn="1"/>
          </p:nvSpPr>
          <p:spPr>
            <a:xfrm>
              <a:off x="12757284" y="414669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If necessary, delete the existing chart.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Go to the tab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‘Insert’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and click on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the button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‘Pictures’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(see example below).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23" name="Ovaal 22"/>
            <p:cNvSpPr/>
            <p:nvPr userDrawn="1"/>
          </p:nvSpPr>
          <p:spPr>
            <a:xfrm>
              <a:off x="12391603" y="168851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24" name="Rechthoek 23"/>
            <p:cNvSpPr/>
            <p:nvPr userDrawn="1"/>
          </p:nvSpPr>
          <p:spPr>
            <a:xfrm>
              <a:off x="12757284" y="1754578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 the chart-type you prefer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and click on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‘Insert’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25" name="Groep 24"/>
            <p:cNvGrpSpPr/>
            <p:nvPr userDrawn="1"/>
          </p:nvGrpSpPr>
          <p:grpSpPr>
            <a:xfrm>
              <a:off x="12757284" y="2166667"/>
              <a:ext cx="825500" cy="209550"/>
              <a:chOff x="13504624" y="2482850"/>
              <a:chExt cx="825500" cy="209550"/>
            </a:xfrm>
          </p:grpSpPr>
          <p:sp>
            <p:nvSpPr>
              <p:cNvPr id="31" name="Rechthoek 30"/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Insert</a:t>
                </a:r>
              </a:p>
            </p:txBody>
          </p:sp>
          <p:cxnSp>
            <p:nvCxnSpPr>
              <p:cNvPr id="32" name="Rechte verbindingslijn 31"/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3" name="Gelijkbenige driehoek 32"/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26" name="Rechte verbindingslijn 25"/>
            <p:cNvCxnSpPr>
              <a:cxnSpLocks/>
            </p:cNvCxnSpPr>
            <p:nvPr userDrawn="1"/>
          </p:nvCxnSpPr>
          <p:spPr>
            <a:xfrm>
              <a:off x="12397263" y="2481906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7" name="Grafiek icoon"/>
            <p:cNvGrpSpPr/>
            <p:nvPr userDrawn="1"/>
          </p:nvGrpSpPr>
          <p:grpSpPr>
            <a:xfrm>
              <a:off x="12757284" y="1130736"/>
              <a:ext cx="289372" cy="314992"/>
              <a:chOff x="12468049" y="1754144"/>
              <a:chExt cx="339072" cy="369091"/>
            </a:xfrm>
          </p:grpSpPr>
          <p:sp>
            <p:nvSpPr>
              <p:cNvPr id="28" name="Rechthoek 27"/>
              <p:cNvSpPr/>
              <p:nvPr/>
            </p:nvSpPr>
            <p:spPr>
              <a:xfrm>
                <a:off x="12468049" y="1869625"/>
                <a:ext cx="92751" cy="253609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29" name="Rechthoek 28"/>
              <p:cNvSpPr/>
              <p:nvPr/>
            </p:nvSpPr>
            <p:spPr>
              <a:xfrm>
                <a:off x="12590223" y="1754144"/>
                <a:ext cx="92751" cy="369091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30" name="Rechthoek 29"/>
              <p:cNvSpPr/>
              <p:nvPr/>
            </p:nvSpPr>
            <p:spPr>
              <a:xfrm>
                <a:off x="12714370" y="1836322"/>
                <a:ext cx="92751" cy="286913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</p:grpSp>
      </p:grpSp>
      <p:grpSp>
        <p:nvGrpSpPr>
          <p:cNvPr id="34" name="Instructie"/>
          <p:cNvGrpSpPr/>
          <p:nvPr userDrawn="1"/>
        </p:nvGrpSpPr>
        <p:grpSpPr>
          <a:xfrm>
            <a:off x="12391603" y="4350524"/>
            <a:ext cx="3183677" cy="1614821"/>
            <a:chOff x="12391603" y="4371790"/>
            <a:chExt cx="3183677" cy="1614821"/>
          </a:xfrm>
        </p:grpSpPr>
        <p:cxnSp>
          <p:nvCxnSpPr>
            <p:cNvPr id="35" name="Rechte verbindingslijn 34"/>
            <p:cNvCxnSpPr>
              <a:cxnSpLocks/>
            </p:cNvCxnSpPr>
            <p:nvPr userDrawn="1"/>
          </p:nvCxnSpPr>
          <p:spPr>
            <a:xfrm>
              <a:off x="12397263" y="598661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6" name="Rechthoek 35"/>
            <p:cNvSpPr/>
            <p:nvPr userDrawn="1"/>
          </p:nvSpPr>
          <p:spPr>
            <a:xfrm>
              <a:off x="12397264" y="437179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Edit</a:t>
              </a: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</a:t>
              </a:r>
              <a:r>
                <a:rPr kumimoji="0" lang="nl-NL" sz="1400" b="1" i="0" u="none" strike="noStrike" kern="0" cap="all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chart</a:t>
              </a:r>
              <a:endParaRPr kumimoji="0" lang="nl-NL" sz="1400" b="1" i="0" u="none" strike="noStrike" kern="0" cap="all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37" name="Ovaal 36"/>
            <p:cNvSpPr/>
            <p:nvPr userDrawn="1"/>
          </p:nvSpPr>
          <p:spPr>
            <a:xfrm>
              <a:off x="12391603" y="473828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38" name="Rechte verbindingslijn 37"/>
            <p:cNvCxnSpPr>
              <a:cxnSpLocks/>
            </p:cNvCxnSpPr>
            <p:nvPr userDrawn="1"/>
          </p:nvCxnSpPr>
          <p:spPr>
            <a:xfrm>
              <a:off x="12397263" y="461342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9" name="Rechthoek 38"/>
            <p:cNvSpPr/>
            <p:nvPr userDrawn="1"/>
          </p:nvSpPr>
          <p:spPr>
            <a:xfrm>
              <a:off x="12757284" y="4804342"/>
              <a:ext cx="2817995" cy="31443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kern="0" noProof="0" dirty="0">
                  <a:solidFill>
                    <a:schemeClr val="tx1"/>
                  </a:solidFill>
                  <a:latin typeface="+mn-lt"/>
                  <a:cs typeface="Segoe UI Light" panose="020B0502040204020203" pitchFamily="34" charset="0"/>
                </a:rPr>
                <a:t>Select the chart, click on it with the right mouse button and choose </a:t>
              </a:r>
              <a:r>
                <a:rPr lang="en-US" sz="1100" b="1" kern="0" noProof="0" dirty="0">
                  <a:solidFill>
                    <a:schemeClr val="tx1"/>
                  </a:solidFill>
                  <a:latin typeface="+mn-lt"/>
                  <a:cs typeface="Segoe UI Light" panose="020B0502040204020203" pitchFamily="34" charset="0"/>
                </a:rPr>
                <a:t>‘Edit data’</a:t>
              </a:r>
            </a:p>
          </p:txBody>
        </p:sp>
        <p:grpSp>
          <p:nvGrpSpPr>
            <p:cNvPr id="40" name="Groep 39"/>
            <p:cNvGrpSpPr/>
            <p:nvPr userDrawn="1"/>
          </p:nvGrpSpPr>
          <p:grpSpPr>
            <a:xfrm>
              <a:off x="12757283" y="5247353"/>
              <a:ext cx="1482803" cy="639425"/>
              <a:chOff x="12757283" y="4365594"/>
              <a:chExt cx="1482803" cy="639425"/>
            </a:xfrm>
          </p:grpSpPr>
          <p:sp>
            <p:nvSpPr>
              <p:cNvPr id="41" name="Rechthoek 40"/>
              <p:cNvSpPr/>
              <p:nvPr userDrawn="1"/>
            </p:nvSpPr>
            <p:spPr>
              <a:xfrm>
                <a:off x="12757283" y="4365594"/>
                <a:ext cx="1405283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Rechthoek 41"/>
              <p:cNvSpPr/>
              <p:nvPr userDrawn="1"/>
            </p:nvSpPr>
            <p:spPr>
              <a:xfrm>
                <a:off x="12768264" y="4676983"/>
                <a:ext cx="1388268" cy="261256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Tekstvak 42"/>
              <p:cNvSpPr txBox="1"/>
              <p:nvPr userDrawn="1"/>
            </p:nvSpPr>
            <p:spPr>
              <a:xfrm>
                <a:off x="12997648" y="4404704"/>
                <a:ext cx="1110582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Change </a:t>
                </a:r>
                <a:r>
                  <a:rPr lang="nl-NL" sz="800" b="0" kern="1200" noProof="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chart</a:t>
                </a: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type</a:t>
                </a:r>
              </a:p>
            </p:txBody>
          </p:sp>
          <p:sp>
            <p:nvSpPr>
              <p:cNvPr id="44" name="Tekstvak 43"/>
              <p:cNvSpPr txBox="1"/>
              <p:nvPr userDrawn="1"/>
            </p:nvSpPr>
            <p:spPr>
              <a:xfrm>
                <a:off x="12984220" y="4725830"/>
                <a:ext cx="1134212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Edit</a:t>
                </a: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data</a:t>
                </a:r>
              </a:p>
            </p:txBody>
          </p:sp>
          <p:pic>
            <p:nvPicPr>
              <p:cNvPr id="45" name="Picture 3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97000" y="4773688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46" name="Groep 45"/>
              <p:cNvGrpSpPr/>
              <p:nvPr userDrawn="1"/>
            </p:nvGrpSpPr>
            <p:grpSpPr>
              <a:xfrm>
                <a:off x="12831198" y="4432250"/>
                <a:ext cx="139861" cy="152244"/>
                <a:chOff x="12574450" y="6053892"/>
                <a:chExt cx="169232" cy="184215"/>
              </a:xfrm>
            </p:grpSpPr>
            <p:sp>
              <p:nvSpPr>
                <p:cNvPr id="69" name="Rechthoek 68"/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  <p:sp>
              <p:nvSpPr>
                <p:cNvPr id="70" name="Rechthoek 69"/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  <p:sp>
              <p:nvSpPr>
                <p:cNvPr id="71" name="Rechthoek 70"/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47" name="Groep 46"/>
              <p:cNvGrpSpPr/>
              <p:nvPr userDrawn="1"/>
            </p:nvGrpSpPr>
            <p:grpSpPr>
              <a:xfrm>
                <a:off x="12831198" y="4748585"/>
                <a:ext cx="184916" cy="120210"/>
                <a:chOff x="8815516" y="1076284"/>
                <a:chExt cx="503174" cy="327105"/>
              </a:xfrm>
            </p:grpSpPr>
            <p:sp>
              <p:nvSpPr>
                <p:cNvPr id="48" name="Rechthoek 47"/>
                <p:cNvSpPr/>
                <p:nvPr userDrawn="1"/>
              </p:nvSpPr>
              <p:spPr>
                <a:xfrm>
                  <a:off x="8815516" y="1133167"/>
                  <a:ext cx="372729" cy="2359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  <p:grpSp>
              <p:nvGrpSpPr>
                <p:cNvPr id="49" name="Groep 48"/>
                <p:cNvGrpSpPr/>
                <p:nvPr userDrawn="1"/>
              </p:nvGrpSpPr>
              <p:grpSpPr>
                <a:xfrm>
                  <a:off x="8815517" y="1076284"/>
                  <a:ext cx="503173" cy="327105"/>
                  <a:chOff x="1351248" y="-683635"/>
                  <a:chExt cx="503173" cy="327105"/>
                </a:xfrm>
              </p:grpSpPr>
              <p:grpSp>
                <p:nvGrpSpPr>
                  <p:cNvPr id="50" name="Groep 49"/>
                  <p:cNvGrpSpPr/>
                  <p:nvPr userDrawn="1"/>
                </p:nvGrpSpPr>
                <p:grpSpPr>
                  <a:xfrm>
                    <a:off x="1351248" y="-683635"/>
                    <a:ext cx="375186" cy="293652"/>
                    <a:chOff x="1094874" y="-884923"/>
                    <a:chExt cx="884668" cy="692417"/>
                  </a:xfrm>
                </p:grpSpPr>
                <p:sp>
                  <p:nvSpPr>
                    <p:cNvPr id="55" name="Rechthoek 54"/>
                    <p:cNvSpPr/>
                    <p:nvPr userDrawn="1"/>
                  </p:nvSpPr>
                  <p:spPr>
                    <a:xfrm>
                      <a:off x="1094874" y="-884923"/>
                      <a:ext cx="878304" cy="145579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  <p:grpSp>
                  <p:nvGrpSpPr>
                    <p:cNvPr id="56" name="Groep 55"/>
                    <p:cNvGrpSpPr/>
                    <p:nvPr userDrawn="1"/>
                  </p:nvGrpSpPr>
                  <p:grpSpPr>
                    <a:xfrm>
                      <a:off x="1094874" y="-878306"/>
                      <a:ext cx="867364" cy="685800"/>
                      <a:chOff x="1094874" y="-878306"/>
                      <a:chExt cx="867364" cy="613611"/>
                    </a:xfrm>
                  </p:grpSpPr>
                  <p:cxnSp>
                    <p:nvCxnSpPr>
                      <p:cNvPr id="62" name="Rechte verbindingslijn 61"/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094874" y="-878305"/>
                        <a:ext cx="0" cy="613610"/>
                      </a:xfrm>
                      <a:prstGeom prst="line">
                        <a:avLst/>
                      </a:prstGeom>
                      <a:ln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3" name="Rechte verbindingslijn 62"/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962238" y="-878306"/>
                        <a:ext cx="0" cy="613611"/>
                      </a:xfrm>
                      <a:prstGeom prst="line">
                        <a:avLst/>
                      </a:prstGeom>
                      <a:ln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64" name="Groep 63"/>
                      <p:cNvGrpSpPr/>
                      <p:nvPr userDrawn="1"/>
                    </p:nvGrpSpPr>
                    <p:grpSpPr>
                      <a:xfrm>
                        <a:off x="1270535" y="-878306"/>
                        <a:ext cx="526983" cy="613611"/>
                        <a:chOff x="1270535" y="-745959"/>
                        <a:chExt cx="526983" cy="481264"/>
                      </a:xfrm>
                    </p:grpSpPr>
                    <p:cxnSp>
                      <p:nvCxnSpPr>
                        <p:cNvPr id="65" name="Rechte verbindingslijn 64"/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446196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6" name="Rechte verbindingslijn 65"/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270535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7" name="Rechte verbindingslijn 66"/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621857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8" name="Rechte verbindingslijn 67"/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797518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cxnSp>
                  <p:nvCxnSpPr>
                    <p:cNvPr id="57" name="Rechte verbindingslijn 56"/>
                    <p:cNvCxnSpPr>
                      <a:cxnSpLocks/>
                    </p:cNvCxnSpPr>
                    <p:nvPr userDrawn="1"/>
                  </p:nvCxnSpPr>
                  <p:spPr>
                    <a:xfrm flipH="1">
                      <a:off x="1098555" y="-192506"/>
                      <a:ext cx="880987" cy="0"/>
                    </a:xfrm>
                    <a:prstGeom prst="line">
                      <a:avLst/>
                    </a:prstGeom>
                    <a:ln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58" name="Groep 57"/>
                    <p:cNvGrpSpPr/>
                    <p:nvPr userDrawn="1"/>
                  </p:nvGrpSpPr>
                  <p:grpSpPr>
                    <a:xfrm>
                      <a:off x="1094874" y="-607596"/>
                      <a:ext cx="878306" cy="276726"/>
                      <a:chOff x="1106905" y="-607596"/>
                      <a:chExt cx="878307" cy="276726"/>
                    </a:xfrm>
                  </p:grpSpPr>
                  <p:cxnSp>
                    <p:nvCxnSpPr>
                      <p:cNvPr id="59" name="Rechte verbindingslijn 58"/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330870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" name="Rechte verbindingslijn 59"/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469233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" name="Rechte verbindingslijn 60"/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607596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51" name="Groep 50"/>
                  <p:cNvGrpSpPr/>
                  <p:nvPr userDrawn="1"/>
                </p:nvGrpSpPr>
                <p:grpSpPr>
                  <a:xfrm rot="2700000">
                    <a:off x="1605871" y="-605080"/>
                    <a:ext cx="90079" cy="407021"/>
                    <a:chOff x="3130062" y="-817193"/>
                    <a:chExt cx="131884" cy="595920"/>
                  </a:xfrm>
                  <a:solidFill>
                    <a:srgbClr val="3399FF"/>
                  </a:solidFill>
                </p:grpSpPr>
                <p:sp>
                  <p:nvSpPr>
                    <p:cNvPr id="52" name="Rechthoek 51"/>
                    <p:cNvSpPr/>
                    <p:nvPr userDrawn="1"/>
                  </p:nvSpPr>
                  <p:spPr>
                    <a:xfrm>
                      <a:off x="3130062" y="-705979"/>
                      <a:ext cx="131884" cy="281354"/>
                    </a:xfrm>
                    <a:prstGeom prst="rect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  <p:sp>
                  <p:nvSpPr>
                    <p:cNvPr id="53" name="Rechthoek: afgeronde bovenhoeken 52"/>
                    <p:cNvSpPr/>
                    <p:nvPr userDrawn="1"/>
                  </p:nvSpPr>
                  <p:spPr>
                    <a:xfrm>
                      <a:off x="3130063" y="-817193"/>
                      <a:ext cx="131883" cy="87615"/>
                    </a:xfrm>
                    <a:prstGeom prst="round2SameRect">
                      <a:avLst>
                        <a:gd name="adj1" fmla="val 50000"/>
                        <a:gd name="adj2" fmla="val 0"/>
                      </a:avLst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  <p:sp>
                  <p:nvSpPr>
                    <p:cNvPr id="54" name="Gelijkbenige driehoek 53"/>
                    <p:cNvSpPr/>
                    <p:nvPr userDrawn="1"/>
                  </p:nvSpPr>
                  <p:spPr>
                    <a:xfrm rot="10800000">
                      <a:off x="3130062" y="-401026"/>
                      <a:ext cx="131884" cy="179753"/>
                    </a:xfrm>
                    <a:prstGeom prst="triangle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</p:grpSp>
            </p:grpSp>
          </p:grpSp>
        </p:grpSp>
      </p:grpSp>
    </p:spTree>
    <p:extLst>
      <p:ext uri="{BB962C8B-B14F-4D97-AF65-F5344CB8AC3E}">
        <p14:creationId xmlns:p14="http://schemas.microsoft.com/office/powerpoint/2010/main" val="217754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7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. 100%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grafiek 12"/>
          <p:cNvSpPr>
            <a:spLocks noGrp="1"/>
          </p:cNvSpPr>
          <p:nvPr>
            <p:ph type="chart" sz="quarter" idx="14" hasCustomPrompt="1"/>
          </p:nvPr>
        </p:nvSpPr>
        <p:spPr>
          <a:xfrm>
            <a:off x="698500" y="1638300"/>
            <a:ext cx="10772775" cy="4521200"/>
          </a:xfrm>
          <a:prstGeom prst="rect">
            <a:avLst/>
          </a:prstGeom>
          <a:noFill/>
          <a:ln>
            <a:noFill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Insert </a:t>
            </a:r>
            <a:r>
              <a:rPr lang="nl-NL" dirty="0" err="1"/>
              <a:t>chart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0" kern="1200" spc="50" baseline="0" dirty="0">
                <a:solidFill>
                  <a:schemeClr val="bg2"/>
                </a:solidFill>
                <a:latin typeface="+mn-lt"/>
                <a:ea typeface="+mn-ea"/>
                <a:cs typeface="Calibri" panose="020F0502020204030204" pitchFamily="34" charset="0"/>
              </a:rPr>
              <a:t>100% CHART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en-GB" sz="3200" b="1" i="0" u="none" strike="noStrike" kern="1200" cap="none" spc="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FIRST TITLE &gt;  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SECOND TITLE &gt;  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968F85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THIRD TITLE</a:t>
            </a:r>
            <a:endParaRPr lang="nl-NL" dirty="0"/>
          </a:p>
        </p:txBody>
      </p:sp>
      <p:grpSp>
        <p:nvGrpSpPr>
          <p:cNvPr id="14" name="Meer informatie"/>
          <p:cNvGrpSpPr/>
          <p:nvPr userDrawn="1"/>
        </p:nvGrpSpPr>
        <p:grpSpPr>
          <a:xfrm>
            <a:off x="12396764" y="6078478"/>
            <a:ext cx="3178515" cy="783273"/>
            <a:chOff x="-3741486" y="3359148"/>
            <a:chExt cx="3178515" cy="783273"/>
          </a:xfrm>
        </p:grpSpPr>
        <p:sp>
          <p:nvSpPr>
            <p:cNvPr id="15" name="Freeform 101"/>
            <p:cNvSpPr>
              <a:spLocks noEditPoints="1"/>
            </p:cNvSpPr>
            <p:nvPr/>
          </p:nvSpPr>
          <p:spPr bwMode="auto">
            <a:xfrm>
              <a:off x="-3741486" y="3359148"/>
              <a:ext cx="255753" cy="255753"/>
            </a:xfrm>
            <a:custGeom>
              <a:avLst/>
              <a:gdLst>
                <a:gd name="T0" fmla="*/ 0 w 292"/>
                <a:gd name="T1" fmla="*/ 146 h 292"/>
                <a:gd name="T2" fmla="*/ 4 w 292"/>
                <a:gd name="T3" fmla="*/ 113 h 292"/>
                <a:gd name="T4" fmla="*/ 14 w 292"/>
                <a:gd name="T5" fmla="*/ 82 h 292"/>
                <a:gd name="T6" fmla="*/ 31 w 292"/>
                <a:gd name="T7" fmla="*/ 55 h 292"/>
                <a:gd name="T8" fmla="*/ 53 w 292"/>
                <a:gd name="T9" fmla="*/ 32 h 292"/>
                <a:gd name="T10" fmla="*/ 81 w 292"/>
                <a:gd name="T11" fmla="*/ 15 h 292"/>
                <a:gd name="T12" fmla="*/ 112 w 292"/>
                <a:gd name="T13" fmla="*/ 4 h 292"/>
                <a:gd name="T14" fmla="*/ 145 w 292"/>
                <a:gd name="T15" fmla="*/ 0 h 292"/>
                <a:gd name="T16" fmla="*/ 179 w 292"/>
                <a:gd name="T17" fmla="*/ 4 h 292"/>
                <a:gd name="T18" fmla="*/ 209 w 292"/>
                <a:gd name="T19" fmla="*/ 15 h 292"/>
                <a:gd name="T20" fmla="*/ 237 w 292"/>
                <a:gd name="T21" fmla="*/ 32 h 292"/>
                <a:gd name="T22" fmla="*/ 259 w 292"/>
                <a:gd name="T23" fmla="*/ 55 h 292"/>
                <a:gd name="T24" fmla="*/ 276 w 292"/>
                <a:gd name="T25" fmla="*/ 82 h 292"/>
                <a:gd name="T26" fmla="*/ 288 w 292"/>
                <a:gd name="T27" fmla="*/ 113 h 292"/>
                <a:gd name="T28" fmla="*/ 292 w 292"/>
                <a:gd name="T29" fmla="*/ 146 h 292"/>
                <a:gd name="T30" fmla="*/ 288 w 292"/>
                <a:gd name="T31" fmla="*/ 180 h 292"/>
                <a:gd name="T32" fmla="*/ 276 w 292"/>
                <a:gd name="T33" fmla="*/ 210 h 292"/>
                <a:gd name="T34" fmla="*/ 259 w 292"/>
                <a:gd name="T35" fmla="*/ 237 h 292"/>
                <a:gd name="T36" fmla="*/ 237 w 292"/>
                <a:gd name="T37" fmla="*/ 260 h 292"/>
                <a:gd name="T38" fmla="*/ 209 w 292"/>
                <a:gd name="T39" fmla="*/ 278 h 292"/>
                <a:gd name="T40" fmla="*/ 179 w 292"/>
                <a:gd name="T41" fmla="*/ 288 h 292"/>
                <a:gd name="T42" fmla="*/ 145 w 292"/>
                <a:gd name="T43" fmla="*/ 292 h 292"/>
                <a:gd name="T44" fmla="*/ 112 w 292"/>
                <a:gd name="T45" fmla="*/ 288 h 292"/>
                <a:gd name="T46" fmla="*/ 81 w 292"/>
                <a:gd name="T47" fmla="*/ 278 h 292"/>
                <a:gd name="T48" fmla="*/ 53 w 292"/>
                <a:gd name="T49" fmla="*/ 260 h 292"/>
                <a:gd name="T50" fmla="*/ 31 w 292"/>
                <a:gd name="T51" fmla="*/ 237 h 292"/>
                <a:gd name="T52" fmla="*/ 14 w 292"/>
                <a:gd name="T53" fmla="*/ 210 h 292"/>
                <a:gd name="T54" fmla="*/ 4 w 292"/>
                <a:gd name="T55" fmla="*/ 180 h 292"/>
                <a:gd name="T56" fmla="*/ 0 w 292"/>
                <a:gd name="T57" fmla="*/ 146 h 292"/>
                <a:gd name="T58" fmla="*/ 102 w 292"/>
                <a:gd name="T59" fmla="*/ 121 h 292"/>
                <a:gd name="T60" fmla="*/ 102 w 292"/>
                <a:gd name="T61" fmla="*/ 142 h 292"/>
                <a:gd name="T62" fmla="*/ 120 w 292"/>
                <a:gd name="T63" fmla="*/ 142 h 292"/>
                <a:gd name="T64" fmla="*/ 120 w 292"/>
                <a:gd name="T65" fmla="*/ 223 h 292"/>
                <a:gd name="T66" fmla="*/ 102 w 292"/>
                <a:gd name="T67" fmla="*/ 223 h 292"/>
                <a:gd name="T68" fmla="*/ 102 w 292"/>
                <a:gd name="T69" fmla="*/ 244 h 292"/>
                <a:gd name="T70" fmla="*/ 188 w 292"/>
                <a:gd name="T71" fmla="*/ 244 h 292"/>
                <a:gd name="T72" fmla="*/ 188 w 292"/>
                <a:gd name="T73" fmla="*/ 223 h 292"/>
                <a:gd name="T74" fmla="*/ 170 w 292"/>
                <a:gd name="T75" fmla="*/ 223 h 292"/>
                <a:gd name="T76" fmla="*/ 170 w 292"/>
                <a:gd name="T77" fmla="*/ 142 h 292"/>
                <a:gd name="T78" fmla="*/ 188 w 292"/>
                <a:gd name="T79" fmla="*/ 142 h 292"/>
                <a:gd name="T80" fmla="*/ 188 w 292"/>
                <a:gd name="T81" fmla="*/ 121 h 292"/>
                <a:gd name="T82" fmla="*/ 102 w 292"/>
                <a:gd name="T83" fmla="*/ 121 h 292"/>
                <a:gd name="T84" fmla="*/ 115 w 292"/>
                <a:gd name="T85" fmla="*/ 79 h 292"/>
                <a:gd name="T86" fmla="*/ 117 w 292"/>
                <a:gd name="T87" fmla="*/ 92 h 292"/>
                <a:gd name="T88" fmla="*/ 124 w 292"/>
                <a:gd name="T89" fmla="*/ 101 h 292"/>
                <a:gd name="T90" fmla="*/ 133 w 292"/>
                <a:gd name="T91" fmla="*/ 108 h 292"/>
                <a:gd name="T92" fmla="*/ 145 w 292"/>
                <a:gd name="T93" fmla="*/ 110 h 292"/>
                <a:gd name="T94" fmla="*/ 157 w 292"/>
                <a:gd name="T95" fmla="*/ 108 h 292"/>
                <a:gd name="T96" fmla="*/ 167 w 292"/>
                <a:gd name="T97" fmla="*/ 101 h 292"/>
                <a:gd name="T98" fmla="*/ 174 w 292"/>
                <a:gd name="T99" fmla="*/ 92 h 292"/>
                <a:gd name="T100" fmla="*/ 176 w 292"/>
                <a:gd name="T101" fmla="*/ 79 h 292"/>
                <a:gd name="T102" fmla="*/ 174 w 292"/>
                <a:gd name="T103" fmla="*/ 67 h 292"/>
                <a:gd name="T104" fmla="*/ 167 w 292"/>
                <a:gd name="T105" fmla="*/ 58 h 292"/>
                <a:gd name="T106" fmla="*/ 157 w 292"/>
                <a:gd name="T107" fmla="*/ 51 h 292"/>
                <a:gd name="T108" fmla="*/ 145 w 292"/>
                <a:gd name="T109" fmla="*/ 49 h 292"/>
                <a:gd name="T110" fmla="*/ 133 w 292"/>
                <a:gd name="T111" fmla="*/ 51 h 292"/>
                <a:gd name="T112" fmla="*/ 124 w 292"/>
                <a:gd name="T113" fmla="*/ 58 h 292"/>
                <a:gd name="T114" fmla="*/ 117 w 292"/>
                <a:gd name="T115" fmla="*/ 67 h 292"/>
                <a:gd name="T116" fmla="*/ 115 w 292"/>
                <a:gd name="T117" fmla="*/ 79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2" h="292">
                  <a:moveTo>
                    <a:pt x="0" y="146"/>
                  </a:moveTo>
                  <a:lnTo>
                    <a:pt x="4" y="113"/>
                  </a:lnTo>
                  <a:lnTo>
                    <a:pt x="14" y="82"/>
                  </a:lnTo>
                  <a:lnTo>
                    <a:pt x="31" y="55"/>
                  </a:lnTo>
                  <a:lnTo>
                    <a:pt x="53" y="32"/>
                  </a:lnTo>
                  <a:lnTo>
                    <a:pt x="81" y="15"/>
                  </a:lnTo>
                  <a:lnTo>
                    <a:pt x="112" y="4"/>
                  </a:lnTo>
                  <a:lnTo>
                    <a:pt x="145" y="0"/>
                  </a:lnTo>
                  <a:lnTo>
                    <a:pt x="179" y="4"/>
                  </a:lnTo>
                  <a:lnTo>
                    <a:pt x="209" y="15"/>
                  </a:lnTo>
                  <a:lnTo>
                    <a:pt x="237" y="32"/>
                  </a:lnTo>
                  <a:lnTo>
                    <a:pt x="259" y="55"/>
                  </a:lnTo>
                  <a:lnTo>
                    <a:pt x="276" y="82"/>
                  </a:lnTo>
                  <a:lnTo>
                    <a:pt x="288" y="113"/>
                  </a:lnTo>
                  <a:lnTo>
                    <a:pt x="292" y="146"/>
                  </a:lnTo>
                  <a:lnTo>
                    <a:pt x="288" y="180"/>
                  </a:lnTo>
                  <a:lnTo>
                    <a:pt x="276" y="210"/>
                  </a:lnTo>
                  <a:lnTo>
                    <a:pt x="259" y="237"/>
                  </a:lnTo>
                  <a:lnTo>
                    <a:pt x="237" y="260"/>
                  </a:lnTo>
                  <a:lnTo>
                    <a:pt x="209" y="278"/>
                  </a:lnTo>
                  <a:lnTo>
                    <a:pt x="179" y="288"/>
                  </a:lnTo>
                  <a:lnTo>
                    <a:pt x="145" y="292"/>
                  </a:lnTo>
                  <a:lnTo>
                    <a:pt x="112" y="288"/>
                  </a:lnTo>
                  <a:lnTo>
                    <a:pt x="81" y="278"/>
                  </a:lnTo>
                  <a:lnTo>
                    <a:pt x="53" y="260"/>
                  </a:lnTo>
                  <a:lnTo>
                    <a:pt x="31" y="237"/>
                  </a:lnTo>
                  <a:lnTo>
                    <a:pt x="14" y="210"/>
                  </a:lnTo>
                  <a:lnTo>
                    <a:pt x="4" y="180"/>
                  </a:lnTo>
                  <a:lnTo>
                    <a:pt x="0" y="146"/>
                  </a:lnTo>
                  <a:close/>
                  <a:moveTo>
                    <a:pt x="102" y="121"/>
                  </a:moveTo>
                  <a:lnTo>
                    <a:pt x="102" y="142"/>
                  </a:lnTo>
                  <a:lnTo>
                    <a:pt x="120" y="142"/>
                  </a:lnTo>
                  <a:lnTo>
                    <a:pt x="120" y="223"/>
                  </a:lnTo>
                  <a:lnTo>
                    <a:pt x="102" y="223"/>
                  </a:lnTo>
                  <a:lnTo>
                    <a:pt x="102" y="244"/>
                  </a:lnTo>
                  <a:lnTo>
                    <a:pt x="188" y="244"/>
                  </a:lnTo>
                  <a:lnTo>
                    <a:pt x="188" y="223"/>
                  </a:lnTo>
                  <a:lnTo>
                    <a:pt x="170" y="223"/>
                  </a:lnTo>
                  <a:lnTo>
                    <a:pt x="170" y="142"/>
                  </a:lnTo>
                  <a:lnTo>
                    <a:pt x="188" y="142"/>
                  </a:lnTo>
                  <a:lnTo>
                    <a:pt x="188" y="121"/>
                  </a:lnTo>
                  <a:lnTo>
                    <a:pt x="102" y="121"/>
                  </a:lnTo>
                  <a:close/>
                  <a:moveTo>
                    <a:pt x="115" y="79"/>
                  </a:moveTo>
                  <a:lnTo>
                    <a:pt x="117" y="92"/>
                  </a:lnTo>
                  <a:lnTo>
                    <a:pt x="124" y="101"/>
                  </a:lnTo>
                  <a:lnTo>
                    <a:pt x="133" y="108"/>
                  </a:lnTo>
                  <a:lnTo>
                    <a:pt x="145" y="110"/>
                  </a:lnTo>
                  <a:lnTo>
                    <a:pt x="157" y="108"/>
                  </a:lnTo>
                  <a:lnTo>
                    <a:pt x="167" y="101"/>
                  </a:lnTo>
                  <a:lnTo>
                    <a:pt x="174" y="92"/>
                  </a:lnTo>
                  <a:lnTo>
                    <a:pt x="176" y="79"/>
                  </a:lnTo>
                  <a:lnTo>
                    <a:pt x="174" y="67"/>
                  </a:lnTo>
                  <a:lnTo>
                    <a:pt x="167" y="58"/>
                  </a:lnTo>
                  <a:lnTo>
                    <a:pt x="157" y="51"/>
                  </a:lnTo>
                  <a:lnTo>
                    <a:pt x="145" y="49"/>
                  </a:lnTo>
                  <a:lnTo>
                    <a:pt x="133" y="51"/>
                  </a:lnTo>
                  <a:lnTo>
                    <a:pt x="124" y="58"/>
                  </a:lnTo>
                  <a:lnTo>
                    <a:pt x="117" y="67"/>
                  </a:lnTo>
                  <a:lnTo>
                    <a:pt x="115" y="79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100" noProof="0"/>
            </a:p>
          </p:txBody>
        </p:sp>
        <p:sp>
          <p:nvSpPr>
            <p:cNvPr id="16" name="Rechthoek 15"/>
            <p:cNvSpPr/>
            <p:nvPr userDrawn="1"/>
          </p:nvSpPr>
          <p:spPr>
            <a:xfrm>
              <a:off x="-3380966" y="3431177"/>
              <a:ext cx="2817995" cy="5921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Want to find out more? Go to the slide 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‘Video instructions – YouTube links’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open this slide in presentation 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mode and click on the preferred link.</a:t>
              </a:r>
            </a:p>
          </p:txBody>
        </p:sp>
        <p:cxnSp>
          <p:nvCxnSpPr>
            <p:cNvPr id="17" name="Rechte verbindingslijn 16"/>
            <p:cNvCxnSpPr>
              <a:cxnSpLocks/>
            </p:cNvCxnSpPr>
            <p:nvPr userDrawn="1"/>
          </p:nvCxnSpPr>
          <p:spPr>
            <a:xfrm>
              <a:off x="-3740987" y="4142421"/>
              <a:ext cx="3178016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</p:grpSp>
      <p:grpSp>
        <p:nvGrpSpPr>
          <p:cNvPr id="18" name="Instructie"/>
          <p:cNvGrpSpPr/>
          <p:nvPr userDrawn="1"/>
        </p:nvGrpSpPr>
        <p:grpSpPr>
          <a:xfrm>
            <a:off x="12391603" y="1566175"/>
            <a:ext cx="3183677" cy="2499789"/>
            <a:chOff x="12391603" y="-17883"/>
            <a:chExt cx="3183677" cy="2499789"/>
          </a:xfrm>
        </p:grpSpPr>
        <p:sp>
          <p:nvSpPr>
            <p:cNvPr id="19" name="Rechthoek 18"/>
            <p:cNvSpPr/>
            <p:nvPr userDrawn="1"/>
          </p:nvSpPr>
          <p:spPr>
            <a:xfrm>
              <a:off x="12397264" y="-17883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Insert </a:t>
              </a:r>
              <a:r>
                <a:rPr kumimoji="0" lang="nl-NL" sz="1400" b="1" i="0" u="none" strike="noStrike" kern="0" cap="all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chart</a:t>
              </a:r>
              <a:endParaRPr kumimoji="0" lang="nl-NL" sz="1400" b="1" i="0" u="none" strike="noStrike" kern="0" cap="all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20" name="Ovaal 19"/>
            <p:cNvSpPr/>
            <p:nvPr userDrawn="1"/>
          </p:nvSpPr>
          <p:spPr>
            <a:xfrm>
              <a:off x="12391603" y="34860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21" name="Rechte verbindingslijn 20"/>
            <p:cNvCxnSpPr>
              <a:cxnSpLocks/>
            </p:cNvCxnSpPr>
            <p:nvPr userDrawn="1"/>
          </p:nvCxnSpPr>
          <p:spPr>
            <a:xfrm>
              <a:off x="12397263" y="22375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22" name="Rechte verbindingslijn 21"/>
            <p:cNvCxnSpPr>
              <a:cxnSpLocks/>
            </p:cNvCxnSpPr>
            <p:nvPr userDrawn="1"/>
          </p:nvCxnSpPr>
          <p:spPr>
            <a:xfrm>
              <a:off x="12397263" y="156005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3" name="Rechthoek 22"/>
            <p:cNvSpPr/>
            <p:nvPr userDrawn="1"/>
          </p:nvSpPr>
          <p:spPr>
            <a:xfrm>
              <a:off x="12757284" y="414669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If necessary, delete the existing chart.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Go to the tab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‘Insert’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and click on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the button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‘Pictures’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(see example below).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24" name="Ovaal 23"/>
            <p:cNvSpPr/>
            <p:nvPr userDrawn="1"/>
          </p:nvSpPr>
          <p:spPr>
            <a:xfrm>
              <a:off x="12391603" y="168851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25" name="Rechthoek 24"/>
            <p:cNvSpPr/>
            <p:nvPr userDrawn="1"/>
          </p:nvSpPr>
          <p:spPr>
            <a:xfrm>
              <a:off x="12757284" y="1754578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 the chart-type you prefer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and click on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‘Insert’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26" name="Groep 25"/>
            <p:cNvGrpSpPr/>
            <p:nvPr userDrawn="1"/>
          </p:nvGrpSpPr>
          <p:grpSpPr>
            <a:xfrm>
              <a:off x="12757284" y="2166667"/>
              <a:ext cx="825500" cy="209550"/>
              <a:chOff x="13504624" y="2482850"/>
              <a:chExt cx="825500" cy="209550"/>
            </a:xfrm>
          </p:grpSpPr>
          <p:sp>
            <p:nvSpPr>
              <p:cNvPr id="32" name="Rechthoek 31"/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Insert</a:t>
                </a:r>
              </a:p>
            </p:txBody>
          </p:sp>
          <p:cxnSp>
            <p:nvCxnSpPr>
              <p:cNvPr id="33" name="Rechte verbindingslijn 32"/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4" name="Gelijkbenige driehoek 33"/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27" name="Rechte verbindingslijn 26"/>
            <p:cNvCxnSpPr>
              <a:cxnSpLocks/>
            </p:cNvCxnSpPr>
            <p:nvPr userDrawn="1"/>
          </p:nvCxnSpPr>
          <p:spPr>
            <a:xfrm>
              <a:off x="12397263" y="2481906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8" name="Grafiek icoon"/>
            <p:cNvGrpSpPr/>
            <p:nvPr userDrawn="1"/>
          </p:nvGrpSpPr>
          <p:grpSpPr>
            <a:xfrm>
              <a:off x="12757284" y="1130736"/>
              <a:ext cx="289372" cy="314992"/>
              <a:chOff x="12468049" y="1754144"/>
              <a:chExt cx="339072" cy="369091"/>
            </a:xfrm>
          </p:grpSpPr>
          <p:sp>
            <p:nvSpPr>
              <p:cNvPr id="29" name="Rechthoek 28"/>
              <p:cNvSpPr/>
              <p:nvPr/>
            </p:nvSpPr>
            <p:spPr>
              <a:xfrm>
                <a:off x="12468049" y="1869625"/>
                <a:ext cx="92751" cy="253609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30" name="Rechthoek 29"/>
              <p:cNvSpPr/>
              <p:nvPr/>
            </p:nvSpPr>
            <p:spPr>
              <a:xfrm>
                <a:off x="12590223" y="1754144"/>
                <a:ext cx="92751" cy="369091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31" name="Rechthoek 30"/>
              <p:cNvSpPr/>
              <p:nvPr/>
            </p:nvSpPr>
            <p:spPr>
              <a:xfrm>
                <a:off x="12714370" y="1836322"/>
                <a:ext cx="92751" cy="286913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</p:grpSp>
      </p:grpSp>
      <p:grpSp>
        <p:nvGrpSpPr>
          <p:cNvPr id="35" name="Instructie"/>
          <p:cNvGrpSpPr/>
          <p:nvPr userDrawn="1"/>
        </p:nvGrpSpPr>
        <p:grpSpPr>
          <a:xfrm>
            <a:off x="12391603" y="4350524"/>
            <a:ext cx="3183677" cy="1614821"/>
            <a:chOff x="12391603" y="4371790"/>
            <a:chExt cx="3183677" cy="1614821"/>
          </a:xfrm>
        </p:grpSpPr>
        <p:cxnSp>
          <p:nvCxnSpPr>
            <p:cNvPr id="36" name="Rechte verbindingslijn 35"/>
            <p:cNvCxnSpPr>
              <a:cxnSpLocks/>
            </p:cNvCxnSpPr>
            <p:nvPr userDrawn="1"/>
          </p:nvCxnSpPr>
          <p:spPr>
            <a:xfrm>
              <a:off x="12397263" y="598661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7" name="Rechthoek 36"/>
            <p:cNvSpPr/>
            <p:nvPr userDrawn="1"/>
          </p:nvSpPr>
          <p:spPr>
            <a:xfrm>
              <a:off x="12397264" y="437179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Edit</a:t>
              </a: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</a:t>
              </a:r>
              <a:r>
                <a:rPr kumimoji="0" lang="nl-NL" sz="1400" b="1" i="0" u="none" strike="noStrike" kern="0" cap="all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chart</a:t>
              </a:r>
              <a:endParaRPr kumimoji="0" lang="nl-NL" sz="1400" b="1" i="0" u="none" strike="noStrike" kern="0" cap="all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38" name="Ovaal 37"/>
            <p:cNvSpPr/>
            <p:nvPr userDrawn="1"/>
          </p:nvSpPr>
          <p:spPr>
            <a:xfrm>
              <a:off x="12391603" y="473828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39" name="Rechte verbindingslijn 38"/>
            <p:cNvCxnSpPr>
              <a:cxnSpLocks/>
            </p:cNvCxnSpPr>
            <p:nvPr userDrawn="1"/>
          </p:nvCxnSpPr>
          <p:spPr>
            <a:xfrm>
              <a:off x="12397263" y="461342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0" name="Rechthoek 39"/>
            <p:cNvSpPr/>
            <p:nvPr userDrawn="1"/>
          </p:nvSpPr>
          <p:spPr>
            <a:xfrm>
              <a:off x="12757284" y="4804342"/>
              <a:ext cx="2817995" cy="31443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kern="0" noProof="0" dirty="0">
                  <a:solidFill>
                    <a:schemeClr val="tx1"/>
                  </a:solidFill>
                  <a:latin typeface="+mn-lt"/>
                  <a:cs typeface="Segoe UI Light" panose="020B0502040204020203" pitchFamily="34" charset="0"/>
                </a:rPr>
                <a:t>Select the chart, click on it with the right mouse button and choose </a:t>
              </a:r>
              <a:r>
                <a:rPr lang="en-US" sz="1100" b="1" kern="0" noProof="0" dirty="0">
                  <a:solidFill>
                    <a:schemeClr val="tx1"/>
                  </a:solidFill>
                  <a:latin typeface="+mn-lt"/>
                  <a:cs typeface="Segoe UI Light" panose="020B0502040204020203" pitchFamily="34" charset="0"/>
                </a:rPr>
                <a:t>‘Edit data’</a:t>
              </a:r>
            </a:p>
          </p:txBody>
        </p:sp>
        <p:grpSp>
          <p:nvGrpSpPr>
            <p:cNvPr id="41" name="Groep 40"/>
            <p:cNvGrpSpPr/>
            <p:nvPr userDrawn="1"/>
          </p:nvGrpSpPr>
          <p:grpSpPr>
            <a:xfrm>
              <a:off x="12757283" y="5247353"/>
              <a:ext cx="1482803" cy="639425"/>
              <a:chOff x="12757283" y="4365594"/>
              <a:chExt cx="1482803" cy="639425"/>
            </a:xfrm>
          </p:grpSpPr>
          <p:sp>
            <p:nvSpPr>
              <p:cNvPr id="42" name="Rechthoek 41"/>
              <p:cNvSpPr/>
              <p:nvPr userDrawn="1"/>
            </p:nvSpPr>
            <p:spPr>
              <a:xfrm>
                <a:off x="12757283" y="4365594"/>
                <a:ext cx="1405283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Rechthoek 42"/>
              <p:cNvSpPr/>
              <p:nvPr userDrawn="1"/>
            </p:nvSpPr>
            <p:spPr>
              <a:xfrm>
                <a:off x="12768264" y="4676983"/>
                <a:ext cx="1388268" cy="261256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Tekstvak 43"/>
              <p:cNvSpPr txBox="1"/>
              <p:nvPr userDrawn="1"/>
            </p:nvSpPr>
            <p:spPr>
              <a:xfrm>
                <a:off x="12997648" y="4404704"/>
                <a:ext cx="1110582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Change </a:t>
                </a:r>
                <a:r>
                  <a:rPr lang="nl-NL" sz="800" b="0" kern="1200" noProof="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chart</a:t>
                </a: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type</a:t>
                </a:r>
              </a:p>
            </p:txBody>
          </p:sp>
          <p:sp>
            <p:nvSpPr>
              <p:cNvPr id="45" name="Tekstvak 44"/>
              <p:cNvSpPr txBox="1"/>
              <p:nvPr userDrawn="1"/>
            </p:nvSpPr>
            <p:spPr>
              <a:xfrm>
                <a:off x="12984220" y="4725830"/>
                <a:ext cx="1134212" cy="20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kern="1200" noProof="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Edit</a:t>
                </a:r>
                <a:r>
                  <a:rPr lang="nl-NL" sz="8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data</a:t>
                </a:r>
              </a:p>
            </p:txBody>
          </p:sp>
          <p:pic>
            <p:nvPicPr>
              <p:cNvPr id="46" name="Picture 3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97000" y="4773688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47" name="Groep 46"/>
              <p:cNvGrpSpPr/>
              <p:nvPr userDrawn="1"/>
            </p:nvGrpSpPr>
            <p:grpSpPr>
              <a:xfrm>
                <a:off x="12831198" y="4432250"/>
                <a:ext cx="139861" cy="152244"/>
                <a:chOff x="12574450" y="6053892"/>
                <a:chExt cx="169232" cy="184215"/>
              </a:xfrm>
            </p:grpSpPr>
            <p:sp>
              <p:nvSpPr>
                <p:cNvPr id="70" name="Rechthoek 69"/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  <p:sp>
              <p:nvSpPr>
                <p:cNvPr id="71" name="Rechthoek 70"/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  <p:sp>
              <p:nvSpPr>
                <p:cNvPr id="72" name="Rechthoek 71"/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48" name="Groep 47"/>
              <p:cNvGrpSpPr/>
              <p:nvPr userDrawn="1"/>
            </p:nvGrpSpPr>
            <p:grpSpPr>
              <a:xfrm>
                <a:off x="12831198" y="4748585"/>
                <a:ext cx="184916" cy="120210"/>
                <a:chOff x="8815516" y="1076284"/>
                <a:chExt cx="503174" cy="327105"/>
              </a:xfrm>
            </p:grpSpPr>
            <p:sp>
              <p:nvSpPr>
                <p:cNvPr id="49" name="Rechthoek 48"/>
                <p:cNvSpPr/>
                <p:nvPr userDrawn="1"/>
              </p:nvSpPr>
              <p:spPr>
                <a:xfrm>
                  <a:off x="8815516" y="1133167"/>
                  <a:ext cx="372729" cy="2359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  <p:grpSp>
              <p:nvGrpSpPr>
                <p:cNvPr id="50" name="Groep 49"/>
                <p:cNvGrpSpPr/>
                <p:nvPr userDrawn="1"/>
              </p:nvGrpSpPr>
              <p:grpSpPr>
                <a:xfrm>
                  <a:off x="8815517" y="1076284"/>
                  <a:ext cx="503173" cy="327105"/>
                  <a:chOff x="1351248" y="-683635"/>
                  <a:chExt cx="503173" cy="327105"/>
                </a:xfrm>
              </p:grpSpPr>
              <p:grpSp>
                <p:nvGrpSpPr>
                  <p:cNvPr id="51" name="Groep 50"/>
                  <p:cNvGrpSpPr/>
                  <p:nvPr userDrawn="1"/>
                </p:nvGrpSpPr>
                <p:grpSpPr>
                  <a:xfrm>
                    <a:off x="1351248" y="-683635"/>
                    <a:ext cx="375186" cy="293652"/>
                    <a:chOff x="1094874" y="-884923"/>
                    <a:chExt cx="884668" cy="692417"/>
                  </a:xfrm>
                </p:grpSpPr>
                <p:sp>
                  <p:nvSpPr>
                    <p:cNvPr id="56" name="Rechthoek 55"/>
                    <p:cNvSpPr/>
                    <p:nvPr userDrawn="1"/>
                  </p:nvSpPr>
                  <p:spPr>
                    <a:xfrm>
                      <a:off x="1094874" y="-884923"/>
                      <a:ext cx="878304" cy="145579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  <p:grpSp>
                  <p:nvGrpSpPr>
                    <p:cNvPr id="57" name="Groep 56"/>
                    <p:cNvGrpSpPr/>
                    <p:nvPr userDrawn="1"/>
                  </p:nvGrpSpPr>
                  <p:grpSpPr>
                    <a:xfrm>
                      <a:off x="1094874" y="-878306"/>
                      <a:ext cx="867364" cy="685800"/>
                      <a:chOff x="1094874" y="-878306"/>
                      <a:chExt cx="867364" cy="613611"/>
                    </a:xfrm>
                  </p:grpSpPr>
                  <p:cxnSp>
                    <p:nvCxnSpPr>
                      <p:cNvPr id="63" name="Rechte verbindingslijn 62"/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094874" y="-878305"/>
                        <a:ext cx="0" cy="613610"/>
                      </a:xfrm>
                      <a:prstGeom prst="line">
                        <a:avLst/>
                      </a:prstGeom>
                      <a:ln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4" name="Rechte verbindingslijn 63"/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962238" y="-878306"/>
                        <a:ext cx="0" cy="613611"/>
                      </a:xfrm>
                      <a:prstGeom prst="line">
                        <a:avLst/>
                      </a:prstGeom>
                      <a:ln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65" name="Groep 64"/>
                      <p:cNvGrpSpPr/>
                      <p:nvPr userDrawn="1"/>
                    </p:nvGrpSpPr>
                    <p:grpSpPr>
                      <a:xfrm>
                        <a:off x="1270535" y="-878306"/>
                        <a:ext cx="526983" cy="613611"/>
                        <a:chOff x="1270535" y="-745959"/>
                        <a:chExt cx="526983" cy="481264"/>
                      </a:xfrm>
                    </p:grpSpPr>
                    <p:cxnSp>
                      <p:nvCxnSpPr>
                        <p:cNvPr id="66" name="Rechte verbindingslijn 65"/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446196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7" name="Rechte verbindingslijn 66"/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270535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8" name="Rechte verbindingslijn 67"/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621857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9" name="Rechte verbindingslijn 68"/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797518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cxnSp>
                  <p:nvCxnSpPr>
                    <p:cNvPr id="58" name="Rechte verbindingslijn 57"/>
                    <p:cNvCxnSpPr>
                      <a:cxnSpLocks/>
                    </p:cNvCxnSpPr>
                    <p:nvPr userDrawn="1"/>
                  </p:nvCxnSpPr>
                  <p:spPr>
                    <a:xfrm flipH="1">
                      <a:off x="1098555" y="-192506"/>
                      <a:ext cx="880987" cy="0"/>
                    </a:xfrm>
                    <a:prstGeom prst="line">
                      <a:avLst/>
                    </a:prstGeom>
                    <a:ln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59" name="Groep 58"/>
                    <p:cNvGrpSpPr/>
                    <p:nvPr userDrawn="1"/>
                  </p:nvGrpSpPr>
                  <p:grpSpPr>
                    <a:xfrm>
                      <a:off x="1094874" y="-607596"/>
                      <a:ext cx="878306" cy="276726"/>
                      <a:chOff x="1106905" y="-607596"/>
                      <a:chExt cx="878307" cy="276726"/>
                    </a:xfrm>
                  </p:grpSpPr>
                  <p:cxnSp>
                    <p:nvCxnSpPr>
                      <p:cNvPr id="60" name="Rechte verbindingslijn 59"/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330870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" name="Rechte verbindingslijn 60"/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469233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2" name="Rechte verbindingslijn 61"/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607596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52" name="Groep 51"/>
                  <p:cNvGrpSpPr/>
                  <p:nvPr userDrawn="1"/>
                </p:nvGrpSpPr>
                <p:grpSpPr>
                  <a:xfrm rot="2700000">
                    <a:off x="1605871" y="-605080"/>
                    <a:ext cx="90079" cy="407021"/>
                    <a:chOff x="3130062" y="-817193"/>
                    <a:chExt cx="131884" cy="595920"/>
                  </a:xfrm>
                  <a:solidFill>
                    <a:srgbClr val="3399FF"/>
                  </a:solidFill>
                </p:grpSpPr>
                <p:sp>
                  <p:nvSpPr>
                    <p:cNvPr id="53" name="Rechthoek 52"/>
                    <p:cNvSpPr/>
                    <p:nvPr userDrawn="1"/>
                  </p:nvSpPr>
                  <p:spPr>
                    <a:xfrm>
                      <a:off x="3130062" y="-705979"/>
                      <a:ext cx="131884" cy="281354"/>
                    </a:xfrm>
                    <a:prstGeom prst="rect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  <p:sp>
                  <p:nvSpPr>
                    <p:cNvPr id="54" name="Rechthoek: afgeronde bovenhoeken 53"/>
                    <p:cNvSpPr/>
                    <p:nvPr userDrawn="1"/>
                  </p:nvSpPr>
                  <p:spPr>
                    <a:xfrm>
                      <a:off x="3130063" y="-817193"/>
                      <a:ext cx="131883" cy="87615"/>
                    </a:xfrm>
                    <a:prstGeom prst="round2SameRect">
                      <a:avLst>
                        <a:gd name="adj1" fmla="val 50000"/>
                        <a:gd name="adj2" fmla="val 0"/>
                      </a:avLst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  <p:sp>
                  <p:nvSpPr>
                    <p:cNvPr id="55" name="Gelijkbenige driehoek 54"/>
                    <p:cNvSpPr/>
                    <p:nvPr userDrawn="1"/>
                  </p:nvSpPr>
                  <p:spPr>
                    <a:xfrm rot="10800000">
                      <a:off x="3130062" y="-401026"/>
                      <a:ext cx="131884" cy="179753"/>
                    </a:xfrm>
                    <a:prstGeom prst="triangle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</p:grpSp>
            </p:grpSp>
          </p:grpSp>
        </p:grpSp>
      </p:grpSp>
    </p:spTree>
    <p:extLst>
      <p:ext uri="{BB962C8B-B14F-4D97-AF65-F5344CB8AC3E}">
        <p14:creationId xmlns:p14="http://schemas.microsoft.com/office/powerpoint/2010/main" val="406582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. 50% TEXT 50%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abel 8"/>
          <p:cNvSpPr>
            <a:spLocks noGrp="1"/>
          </p:cNvSpPr>
          <p:nvPr>
            <p:ph type="tbl" sz="quarter" idx="15" hasCustomPrompt="1"/>
          </p:nvPr>
        </p:nvSpPr>
        <p:spPr>
          <a:xfrm>
            <a:off x="6275387" y="1625600"/>
            <a:ext cx="5195887" cy="4511674"/>
          </a:xfrm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Insert tabel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8500" y="741500"/>
            <a:ext cx="10772774" cy="490400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kumimoji="0" lang="en-GB" sz="3200" b="1" i="0" u="none" strike="noStrike" kern="1200" cap="none" spc="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FIRST TITLE &gt;  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SECOND TITLE &gt;  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968F85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THIRD TITLE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0" kern="1200" spc="50" baseline="0" dirty="0">
                <a:solidFill>
                  <a:schemeClr val="bg2"/>
                </a:solidFill>
                <a:latin typeface="+mn-lt"/>
                <a:ea typeface="+mn-ea"/>
                <a:cs typeface="Calibri" panose="020F0502020204030204" pitchFamily="34" charset="0"/>
              </a:rPr>
              <a:t>50% TEXT 50% TABLE</a:t>
            </a:r>
          </a:p>
        </p:txBody>
      </p:sp>
      <p:sp>
        <p:nvSpPr>
          <p:cNvPr id="9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698498" y="1625600"/>
            <a:ext cx="5425139" cy="4512400"/>
          </a:xfrm>
        </p:spPr>
        <p:txBody>
          <a:bodyPr vert="horz" lIns="0" t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en-GB" noProof="0" dirty="0"/>
              <a:t>Click to insert text.</a:t>
            </a:r>
          </a:p>
          <a:p>
            <a:pPr lvl="1"/>
            <a:r>
              <a:rPr lang="en-GB" noProof="0" dirty="0" err="1"/>
              <a:t>Tweede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2"/>
            <a:r>
              <a:rPr lang="en-GB" noProof="0" dirty="0"/>
              <a:t>Platte </a:t>
            </a:r>
            <a:r>
              <a:rPr lang="en-GB" noProof="0" dirty="0" err="1"/>
              <a:t>tekst</a:t>
            </a:r>
            <a:endParaRPr lang="en-GB" noProof="0" dirty="0"/>
          </a:p>
          <a:p>
            <a:pPr lvl="3"/>
            <a:r>
              <a:rPr lang="en-GB" noProof="0" dirty="0" err="1"/>
              <a:t>Subtitel</a:t>
            </a:r>
            <a:endParaRPr lang="en-GB" noProof="0" dirty="0"/>
          </a:p>
          <a:p>
            <a:pPr lvl="4"/>
            <a:r>
              <a:rPr lang="en-GB" noProof="0" dirty="0" err="1"/>
              <a:t>Vijfde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5"/>
            <a:r>
              <a:rPr lang="en-GB" noProof="0" dirty="0" err="1"/>
              <a:t>Bronvermelding</a:t>
            </a:r>
            <a:endParaRPr lang="en-GB" noProof="0" dirty="0"/>
          </a:p>
          <a:p>
            <a:pPr lvl="6"/>
            <a:r>
              <a:rPr lang="en-GB" noProof="0" dirty="0"/>
              <a:t>Italics</a:t>
            </a:r>
          </a:p>
        </p:txBody>
      </p:sp>
      <p:grpSp>
        <p:nvGrpSpPr>
          <p:cNvPr id="14" name="Meer informatie"/>
          <p:cNvGrpSpPr/>
          <p:nvPr userDrawn="1"/>
        </p:nvGrpSpPr>
        <p:grpSpPr>
          <a:xfrm>
            <a:off x="12396764" y="4259091"/>
            <a:ext cx="3178515" cy="783273"/>
            <a:chOff x="-3741486" y="3359148"/>
            <a:chExt cx="3178515" cy="783273"/>
          </a:xfrm>
        </p:grpSpPr>
        <p:sp>
          <p:nvSpPr>
            <p:cNvPr id="16" name="Freeform 101"/>
            <p:cNvSpPr>
              <a:spLocks noEditPoints="1"/>
            </p:cNvSpPr>
            <p:nvPr/>
          </p:nvSpPr>
          <p:spPr bwMode="auto">
            <a:xfrm>
              <a:off x="-3741486" y="3359148"/>
              <a:ext cx="255753" cy="255753"/>
            </a:xfrm>
            <a:custGeom>
              <a:avLst/>
              <a:gdLst>
                <a:gd name="T0" fmla="*/ 0 w 292"/>
                <a:gd name="T1" fmla="*/ 146 h 292"/>
                <a:gd name="T2" fmla="*/ 4 w 292"/>
                <a:gd name="T3" fmla="*/ 113 h 292"/>
                <a:gd name="T4" fmla="*/ 14 w 292"/>
                <a:gd name="T5" fmla="*/ 82 h 292"/>
                <a:gd name="T6" fmla="*/ 31 w 292"/>
                <a:gd name="T7" fmla="*/ 55 h 292"/>
                <a:gd name="T8" fmla="*/ 53 w 292"/>
                <a:gd name="T9" fmla="*/ 32 h 292"/>
                <a:gd name="T10" fmla="*/ 81 w 292"/>
                <a:gd name="T11" fmla="*/ 15 h 292"/>
                <a:gd name="T12" fmla="*/ 112 w 292"/>
                <a:gd name="T13" fmla="*/ 4 h 292"/>
                <a:gd name="T14" fmla="*/ 145 w 292"/>
                <a:gd name="T15" fmla="*/ 0 h 292"/>
                <a:gd name="T16" fmla="*/ 179 w 292"/>
                <a:gd name="T17" fmla="*/ 4 h 292"/>
                <a:gd name="T18" fmla="*/ 209 w 292"/>
                <a:gd name="T19" fmla="*/ 15 h 292"/>
                <a:gd name="T20" fmla="*/ 237 w 292"/>
                <a:gd name="T21" fmla="*/ 32 h 292"/>
                <a:gd name="T22" fmla="*/ 259 w 292"/>
                <a:gd name="T23" fmla="*/ 55 h 292"/>
                <a:gd name="T24" fmla="*/ 276 w 292"/>
                <a:gd name="T25" fmla="*/ 82 h 292"/>
                <a:gd name="T26" fmla="*/ 288 w 292"/>
                <a:gd name="T27" fmla="*/ 113 h 292"/>
                <a:gd name="T28" fmla="*/ 292 w 292"/>
                <a:gd name="T29" fmla="*/ 146 h 292"/>
                <a:gd name="T30" fmla="*/ 288 w 292"/>
                <a:gd name="T31" fmla="*/ 180 h 292"/>
                <a:gd name="T32" fmla="*/ 276 w 292"/>
                <a:gd name="T33" fmla="*/ 210 h 292"/>
                <a:gd name="T34" fmla="*/ 259 w 292"/>
                <a:gd name="T35" fmla="*/ 237 h 292"/>
                <a:gd name="T36" fmla="*/ 237 w 292"/>
                <a:gd name="T37" fmla="*/ 260 h 292"/>
                <a:gd name="T38" fmla="*/ 209 w 292"/>
                <a:gd name="T39" fmla="*/ 278 h 292"/>
                <a:gd name="T40" fmla="*/ 179 w 292"/>
                <a:gd name="T41" fmla="*/ 288 h 292"/>
                <a:gd name="T42" fmla="*/ 145 w 292"/>
                <a:gd name="T43" fmla="*/ 292 h 292"/>
                <a:gd name="T44" fmla="*/ 112 w 292"/>
                <a:gd name="T45" fmla="*/ 288 h 292"/>
                <a:gd name="T46" fmla="*/ 81 w 292"/>
                <a:gd name="T47" fmla="*/ 278 h 292"/>
                <a:gd name="T48" fmla="*/ 53 w 292"/>
                <a:gd name="T49" fmla="*/ 260 h 292"/>
                <a:gd name="T50" fmla="*/ 31 w 292"/>
                <a:gd name="T51" fmla="*/ 237 h 292"/>
                <a:gd name="T52" fmla="*/ 14 w 292"/>
                <a:gd name="T53" fmla="*/ 210 h 292"/>
                <a:gd name="T54" fmla="*/ 4 w 292"/>
                <a:gd name="T55" fmla="*/ 180 h 292"/>
                <a:gd name="T56" fmla="*/ 0 w 292"/>
                <a:gd name="T57" fmla="*/ 146 h 292"/>
                <a:gd name="T58" fmla="*/ 102 w 292"/>
                <a:gd name="T59" fmla="*/ 121 h 292"/>
                <a:gd name="T60" fmla="*/ 102 w 292"/>
                <a:gd name="T61" fmla="*/ 142 h 292"/>
                <a:gd name="T62" fmla="*/ 120 w 292"/>
                <a:gd name="T63" fmla="*/ 142 h 292"/>
                <a:gd name="T64" fmla="*/ 120 w 292"/>
                <a:gd name="T65" fmla="*/ 223 h 292"/>
                <a:gd name="T66" fmla="*/ 102 w 292"/>
                <a:gd name="T67" fmla="*/ 223 h 292"/>
                <a:gd name="T68" fmla="*/ 102 w 292"/>
                <a:gd name="T69" fmla="*/ 244 h 292"/>
                <a:gd name="T70" fmla="*/ 188 w 292"/>
                <a:gd name="T71" fmla="*/ 244 h 292"/>
                <a:gd name="T72" fmla="*/ 188 w 292"/>
                <a:gd name="T73" fmla="*/ 223 h 292"/>
                <a:gd name="T74" fmla="*/ 170 w 292"/>
                <a:gd name="T75" fmla="*/ 223 h 292"/>
                <a:gd name="T76" fmla="*/ 170 w 292"/>
                <a:gd name="T77" fmla="*/ 142 h 292"/>
                <a:gd name="T78" fmla="*/ 188 w 292"/>
                <a:gd name="T79" fmla="*/ 142 h 292"/>
                <a:gd name="T80" fmla="*/ 188 w 292"/>
                <a:gd name="T81" fmla="*/ 121 h 292"/>
                <a:gd name="T82" fmla="*/ 102 w 292"/>
                <a:gd name="T83" fmla="*/ 121 h 292"/>
                <a:gd name="T84" fmla="*/ 115 w 292"/>
                <a:gd name="T85" fmla="*/ 79 h 292"/>
                <a:gd name="T86" fmla="*/ 117 w 292"/>
                <a:gd name="T87" fmla="*/ 92 h 292"/>
                <a:gd name="T88" fmla="*/ 124 w 292"/>
                <a:gd name="T89" fmla="*/ 101 h 292"/>
                <a:gd name="T90" fmla="*/ 133 w 292"/>
                <a:gd name="T91" fmla="*/ 108 h 292"/>
                <a:gd name="T92" fmla="*/ 145 w 292"/>
                <a:gd name="T93" fmla="*/ 110 h 292"/>
                <a:gd name="T94" fmla="*/ 157 w 292"/>
                <a:gd name="T95" fmla="*/ 108 h 292"/>
                <a:gd name="T96" fmla="*/ 167 w 292"/>
                <a:gd name="T97" fmla="*/ 101 h 292"/>
                <a:gd name="T98" fmla="*/ 174 w 292"/>
                <a:gd name="T99" fmla="*/ 92 h 292"/>
                <a:gd name="T100" fmla="*/ 176 w 292"/>
                <a:gd name="T101" fmla="*/ 79 h 292"/>
                <a:gd name="T102" fmla="*/ 174 w 292"/>
                <a:gd name="T103" fmla="*/ 67 h 292"/>
                <a:gd name="T104" fmla="*/ 167 w 292"/>
                <a:gd name="T105" fmla="*/ 58 h 292"/>
                <a:gd name="T106" fmla="*/ 157 w 292"/>
                <a:gd name="T107" fmla="*/ 51 h 292"/>
                <a:gd name="T108" fmla="*/ 145 w 292"/>
                <a:gd name="T109" fmla="*/ 49 h 292"/>
                <a:gd name="T110" fmla="*/ 133 w 292"/>
                <a:gd name="T111" fmla="*/ 51 h 292"/>
                <a:gd name="T112" fmla="*/ 124 w 292"/>
                <a:gd name="T113" fmla="*/ 58 h 292"/>
                <a:gd name="T114" fmla="*/ 117 w 292"/>
                <a:gd name="T115" fmla="*/ 67 h 292"/>
                <a:gd name="T116" fmla="*/ 115 w 292"/>
                <a:gd name="T117" fmla="*/ 79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2" h="292">
                  <a:moveTo>
                    <a:pt x="0" y="146"/>
                  </a:moveTo>
                  <a:lnTo>
                    <a:pt x="4" y="113"/>
                  </a:lnTo>
                  <a:lnTo>
                    <a:pt x="14" y="82"/>
                  </a:lnTo>
                  <a:lnTo>
                    <a:pt x="31" y="55"/>
                  </a:lnTo>
                  <a:lnTo>
                    <a:pt x="53" y="32"/>
                  </a:lnTo>
                  <a:lnTo>
                    <a:pt x="81" y="15"/>
                  </a:lnTo>
                  <a:lnTo>
                    <a:pt x="112" y="4"/>
                  </a:lnTo>
                  <a:lnTo>
                    <a:pt x="145" y="0"/>
                  </a:lnTo>
                  <a:lnTo>
                    <a:pt x="179" y="4"/>
                  </a:lnTo>
                  <a:lnTo>
                    <a:pt x="209" y="15"/>
                  </a:lnTo>
                  <a:lnTo>
                    <a:pt x="237" y="32"/>
                  </a:lnTo>
                  <a:lnTo>
                    <a:pt x="259" y="55"/>
                  </a:lnTo>
                  <a:lnTo>
                    <a:pt x="276" y="82"/>
                  </a:lnTo>
                  <a:lnTo>
                    <a:pt x="288" y="113"/>
                  </a:lnTo>
                  <a:lnTo>
                    <a:pt x="292" y="146"/>
                  </a:lnTo>
                  <a:lnTo>
                    <a:pt x="288" y="180"/>
                  </a:lnTo>
                  <a:lnTo>
                    <a:pt x="276" y="210"/>
                  </a:lnTo>
                  <a:lnTo>
                    <a:pt x="259" y="237"/>
                  </a:lnTo>
                  <a:lnTo>
                    <a:pt x="237" y="260"/>
                  </a:lnTo>
                  <a:lnTo>
                    <a:pt x="209" y="278"/>
                  </a:lnTo>
                  <a:lnTo>
                    <a:pt x="179" y="288"/>
                  </a:lnTo>
                  <a:lnTo>
                    <a:pt x="145" y="292"/>
                  </a:lnTo>
                  <a:lnTo>
                    <a:pt x="112" y="288"/>
                  </a:lnTo>
                  <a:lnTo>
                    <a:pt x="81" y="278"/>
                  </a:lnTo>
                  <a:lnTo>
                    <a:pt x="53" y="260"/>
                  </a:lnTo>
                  <a:lnTo>
                    <a:pt x="31" y="237"/>
                  </a:lnTo>
                  <a:lnTo>
                    <a:pt x="14" y="210"/>
                  </a:lnTo>
                  <a:lnTo>
                    <a:pt x="4" y="180"/>
                  </a:lnTo>
                  <a:lnTo>
                    <a:pt x="0" y="146"/>
                  </a:lnTo>
                  <a:close/>
                  <a:moveTo>
                    <a:pt x="102" y="121"/>
                  </a:moveTo>
                  <a:lnTo>
                    <a:pt x="102" y="142"/>
                  </a:lnTo>
                  <a:lnTo>
                    <a:pt x="120" y="142"/>
                  </a:lnTo>
                  <a:lnTo>
                    <a:pt x="120" y="223"/>
                  </a:lnTo>
                  <a:lnTo>
                    <a:pt x="102" y="223"/>
                  </a:lnTo>
                  <a:lnTo>
                    <a:pt x="102" y="244"/>
                  </a:lnTo>
                  <a:lnTo>
                    <a:pt x="188" y="244"/>
                  </a:lnTo>
                  <a:lnTo>
                    <a:pt x="188" y="223"/>
                  </a:lnTo>
                  <a:lnTo>
                    <a:pt x="170" y="223"/>
                  </a:lnTo>
                  <a:lnTo>
                    <a:pt x="170" y="142"/>
                  </a:lnTo>
                  <a:lnTo>
                    <a:pt x="188" y="142"/>
                  </a:lnTo>
                  <a:lnTo>
                    <a:pt x="188" y="121"/>
                  </a:lnTo>
                  <a:lnTo>
                    <a:pt x="102" y="121"/>
                  </a:lnTo>
                  <a:close/>
                  <a:moveTo>
                    <a:pt x="115" y="79"/>
                  </a:moveTo>
                  <a:lnTo>
                    <a:pt x="117" y="92"/>
                  </a:lnTo>
                  <a:lnTo>
                    <a:pt x="124" y="101"/>
                  </a:lnTo>
                  <a:lnTo>
                    <a:pt x="133" y="108"/>
                  </a:lnTo>
                  <a:lnTo>
                    <a:pt x="145" y="110"/>
                  </a:lnTo>
                  <a:lnTo>
                    <a:pt x="157" y="108"/>
                  </a:lnTo>
                  <a:lnTo>
                    <a:pt x="167" y="101"/>
                  </a:lnTo>
                  <a:lnTo>
                    <a:pt x="174" y="92"/>
                  </a:lnTo>
                  <a:lnTo>
                    <a:pt x="176" y="79"/>
                  </a:lnTo>
                  <a:lnTo>
                    <a:pt x="174" y="67"/>
                  </a:lnTo>
                  <a:lnTo>
                    <a:pt x="167" y="58"/>
                  </a:lnTo>
                  <a:lnTo>
                    <a:pt x="157" y="51"/>
                  </a:lnTo>
                  <a:lnTo>
                    <a:pt x="145" y="49"/>
                  </a:lnTo>
                  <a:lnTo>
                    <a:pt x="133" y="51"/>
                  </a:lnTo>
                  <a:lnTo>
                    <a:pt x="124" y="58"/>
                  </a:lnTo>
                  <a:lnTo>
                    <a:pt x="117" y="67"/>
                  </a:lnTo>
                  <a:lnTo>
                    <a:pt x="115" y="79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noProof="0" dirty="0"/>
            </a:p>
          </p:txBody>
        </p:sp>
        <p:sp>
          <p:nvSpPr>
            <p:cNvPr id="17" name="Rechthoek 16"/>
            <p:cNvSpPr/>
            <p:nvPr userDrawn="1"/>
          </p:nvSpPr>
          <p:spPr>
            <a:xfrm>
              <a:off x="-3380966" y="3431177"/>
              <a:ext cx="2817995" cy="5921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Want to find out more? Go to the slide 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‘Video instructions – YouTube links’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open this slide in presentation 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mode and click on the preferred link.</a:t>
              </a:r>
            </a:p>
          </p:txBody>
        </p:sp>
        <p:cxnSp>
          <p:nvCxnSpPr>
            <p:cNvPr id="18" name="Rechte verbindingslijn 17"/>
            <p:cNvCxnSpPr>
              <a:cxnSpLocks/>
            </p:cNvCxnSpPr>
            <p:nvPr userDrawn="1"/>
          </p:nvCxnSpPr>
          <p:spPr>
            <a:xfrm>
              <a:off x="-3740987" y="4142421"/>
              <a:ext cx="3178016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</p:grpSp>
      <p:grpSp>
        <p:nvGrpSpPr>
          <p:cNvPr id="19" name="Instructie"/>
          <p:cNvGrpSpPr/>
          <p:nvPr userDrawn="1"/>
        </p:nvGrpSpPr>
        <p:grpSpPr>
          <a:xfrm>
            <a:off x="12391603" y="1625600"/>
            <a:ext cx="3183677" cy="2499789"/>
            <a:chOff x="12391603" y="-17883"/>
            <a:chExt cx="3183677" cy="2499789"/>
          </a:xfrm>
        </p:grpSpPr>
        <p:grpSp>
          <p:nvGrpSpPr>
            <p:cNvPr id="20" name="Instructie"/>
            <p:cNvGrpSpPr/>
            <p:nvPr userDrawn="1"/>
          </p:nvGrpSpPr>
          <p:grpSpPr>
            <a:xfrm>
              <a:off x="12391603" y="-17883"/>
              <a:ext cx="3183677" cy="2499789"/>
              <a:chOff x="12391603" y="-17883"/>
              <a:chExt cx="3183677" cy="2499789"/>
            </a:xfrm>
          </p:grpSpPr>
          <p:sp>
            <p:nvSpPr>
              <p:cNvPr id="30" name="Rechthoek 29"/>
              <p:cNvSpPr/>
              <p:nvPr userDrawn="1"/>
            </p:nvSpPr>
            <p:spPr>
              <a:xfrm>
                <a:off x="12397264" y="-17883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all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Insert table</a:t>
                </a:r>
              </a:p>
            </p:txBody>
          </p:sp>
          <p:sp>
            <p:nvSpPr>
              <p:cNvPr id="31" name="Ovaal 30"/>
              <p:cNvSpPr/>
              <p:nvPr userDrawn="1"/>
            </p:nvSpPr>
            <p:spPr>
              <a:xfrm>
                <a:off x="12391603" y="348607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32" name="Rechte verbindingslijn 31"/>
              <p:cNvCxnSpPr>
                <a:cxnSpLocks/>
              </p:cNvCxnSpPr>
              <p:nvPr userDrawn="1"/>
            </p:nvCxnSpPr>
            <p:spPr>
              <a:xfrm>
                <a:off x="12397263" y="223752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33" name="Rechte verbindingslijn 32"/>
              <p:cNvCxnSpPr>
                <a:cxnSpLocks/>
              </p:cNvCxnSpPr>
              <p:nvPr userDrawn="1"/>
            </p:nvCxnSpPr>
            <p:spPr>
              <a:xfrm>
                <a:off x="12397263" y="1560050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34" name="Rechthoek 33"/>
              <p:cNvSpPr/>
              <p:nvPr userDrawn="1"/>
            </p:nvSpPr>
            <p:spPr>
              <a:xfrm>
                <a:off x="12757284" y="414669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If necessary, delete the existing table.</a:t>
                </a:r>
                <a:b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Click on the pictogram to insert a table.</a:t>
                </a:r>
                <a:b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en-US" sz="11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(see example below).</a:t>
                </a: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sp>
            <p:nvSpPr>
              <p:cNvPr id="35" name="Ovaal 34"/>
              <p:cNvSpPr/>
              <p:nvPr userDrawn="1"/>
            </p:nvSpPr>
            <p:spPr>
              <a:xfrm>
                <a:off x="12391603" y="1688515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36" name="Rechthoek 35"/>
              <p:cNvSpPr/>
              <p:nvPr userDrawn="1"/>
            </p:nvSpPr>
            <p:spPr>
              <a:xfrm>
                <a:off x="12757284" y="1754578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Choose the preferred number</a:t>
                </a:r>
                <a:b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of columns and rows and click on </a:t>
                </a: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‘OK’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37" name="Groep 36"/>
              <p:cNvGrpSpPr/>
              <p:nvPr userDrawn="1"/>
            </p:nvGrpSpPr>
            <p:grpSpPr>
              <a:xfrm>
                <a:off x="12757284" y="2166667"/>
                <a:ext cx="825500" cy="209550"/>
                <a:chOff x="13504624" y="2482850"/>
                <a:chExt cx="825500" cy="209550"/>
              </a:xfrm>
            </p:grpSpPr>
            <p:sp>
              <p:nvSpPr>
                <p:cNvPr id="39" name="Rechthoek 38"/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252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en-US" sz="800" b="0" noProof="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OK</a:t>
                  </a:r>
                </a:p>
              </p:txBody>
            </p:sp>
            <p:cxnSp>
              <p:nvCxnSpPr>
                <p:cNvPr id="40" name="Rechte verbindingslijn 39"/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41" name="Gelijkbenige driehoek 40"/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US" sz="1000" b="1" noProof="0" dirty="0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38" name="Rechte verbindingslijn 37"/>
              <p:cNvCxnSpPr>
                <a:cxnSpLocks/>
              </p:cNvCxnSpPr>
              <p:nvPr userDrawn="1"/>
            </p:nvCxnSpPr>
            <p:spPr>
              <a:xfrm>
                <a:off x="12397263" y="2481906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grpSp>
          <p:nvGrpSpPr>
            <p:cNvPr id="21" name="Tabel icoon"/>
            <p:cNvGrpSpPr/>
            <p:nvPr userDrawn="1"/>
          </p:nvGrpSpPr>
          <p:grpSpPr>
            <a:xfrm>
              <a:off x="12757284" y="1103568"/>
              <a:ext cx="379277" cy="342580"/>
              <a:chOff x="6072040" y="3376043"/>
              <a:chExt cx="1227920" cy="1109109"/>
            </a:xfrm>
          </p:grpSpPr>
          <p:sp>
            <p:nvSpPr>
              <p:cNvPr id="22" name="Rechthoek 21"/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23" name="Rechthoek 22"/>
              <p:cNvSpPr/>
              <p:nvPr userDrawn="1"/>
            </p:nvSpPr>
            <p:spPr>
              <a:xfrm>
                <a:off x="6090829" y="3393962"/>
                <a:ext cx="1209131" cy="218971"/>
              </a:xfrm>
              <a:prstGeom prst="rect">
                <a:avLst/>
              </a:pr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cxnSp>
            <p:nvCxnSpPr>
              <p:cNvPr id="24" name="Rechte verbindingslijn 23"/>
              <p:cNvCxnSpPr/>
              <p:nvPr userDrawn="1"/>
            </p:nvCxnSpPr>
            <p:spPr>
              <a:xfrm>
                <a:off x="6493304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Rechte verbindingslijn 24"/>
              <p:cNvCxnSpPr/>
              <p:nvPr userDrawn="1"/>
            </p:nvCxnSpPr>
            <p:spPr>
              <a:xfrm>
                <a:off x="6883025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chte verbindingslijn 25"/>
              <p:cNvCxnSpPr/>
              <p:nvPr userDrawn="1"/>
            </p:nvCxnSpPr>
            <p:spPr>
              <a:xfrm flipH="1">
                <a:off x="6090561" y="38271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chte verbindingslijn 26"/>
              <p:cNvCxnSpPr/>
              <p:nvPr userDrawn="1"/>
            </p:nvCxnSpPr>
            <p:spPr>
              <a:xfrm flipH="1">
                <a:off x="6090561" y="40557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chte verbindingslijn 27"/>
              <p:cNvCxnSpPr/>
              <p:nvPr userDrawn="1"/>
            </p:nvCxnSpPr>
            <p:spPr>
              <a:xfrm flipH="1">
                <a:off x="6090561" y="427668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Rechthoek 28"/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noFill/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7781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7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.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abel 8"/>
          <p:cNvSpPr>
            <a:spLocks noGrp="1"/>
          </p:cNvSpPr>
          <p:nvPr>
            <p:ph type="tbl" sz="quarter" idx="15" hasCustomPrompt="1"/>
          </p:nvPr>
        </p:nvSpPr>
        <p:spPr>
          <a:xfrm>
            <a:off x="698501" y="1625600"/>
            <a:ext cx="10772774" cy="4511674"/>
          </a:xfrm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Insert </a:t>
            </a:r>
            <a:r>
              <a:rPr lang="nl-NL" dirty="0" err="1"/>
              <a:t>table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8500" y="741500"/>
            <a:ext cx="10772775" cy="490400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kumimoji="0" lang="en-GB" sz="3200" b="1" i="0" u="none" strike="noStrike" kern="1200" cap="none" spc="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FIRST TITLE &gt;  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SECOND TITLE &gt;  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968F85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THIRD TITLE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0" kern="1200" spc="50" baseline="0" dirty="0">
                <a:solidFill>
                  <a:schemeClr val="bg2"/>
                </a:solidFill>
                <a:latin typeface="+mn-lt"/>
                <a:ea typeface="+mn-ea"/>
                <a:cs typeface="Calibri" panose="020F0502020204030204" pitchFamily="34" charset="0"/>
              </a:rPr>
              <a:t>TABLE</a:t>
            </a:r>
          </a:p>
        </p:txBody>
      </p:sp>
      <p:grpSp>
        <p:nvGrpSpPr>
          <p:cNvPr id="15" name="Meer informatie"/>
          <p:cNvGrpSpPr/>
          <p:nvPr userDrawn="1"/>
        </p:nvGrpSpPr>
        <p:grpSpPr>
          <a:xfrm>
            <a:off x="12396764" y="4259091"/>
            <a:ext cx="3178515" cy="783273"/>
            <a:chOff x="-3741486" y="3359148"/>
            <a:chExt cx="3178515" cy="783273"/>
          </a:xfrm>
        </p:grpSpPr>
        <p:sp>
          <p:nvSpPr>
            <p:cNvPr id="16" name="Freeform 101"/>
            <p:cNvSpPr>
              <a:spLocks noEditPoints="1"/>
            </p:cNvSpPr>
            <p:nvPr/>
          </p:nvSpPr>
          <p:spPr bwMode="auto">
            <a:xfrm>
              <a:off x="-3741486" y="3359148"/>
              <a:ext cx="255753" cy="255753"/>
            </a:xfrm>
            <a:custGeom>
              <a:avLst/>
              <a:gdLst>
                <a:gd name="T0" fmla="*/ 0 w 292"/>
                <a:gd name="T1" fmla="*/ 146 h 292"/>
                <a:gd name="T2" fmla="*/ 4 w 292"/>
                <a:gd name="T3" fmla="*/ 113 h 292"/>
                <a:gd name="T4" fmla="*/ 14 w 292"/>
                <a:gd name="T5" fmla="*/ 82 h 292"/>
                <a:gd name="T6" fmla="*/ 31 w 292"/>
                <a:gd name="T7" fmla="*/ 55 h 292"/>
                <a:gd name="T8" fmla="*/ 53 w 292"/>
                <a:gd name="T9" fmla="*/ 32 h 292"/>
                <a:gd name="T10" fmla="*/ 81 w 292"/>
                <a:gd name="T11" fmla="*/ 15 h 292"/>
                <a:gd name="T12" fmla="*/ 112 w 292"/>
                <a:gd name="T13" fmla="*/ 4 h 292"/>
                <a:gd name="T14" fmla="*/ 145 w 292"/>
                <a:gd name="T15" fmla="*/ 0 h 292"/>
                <a:gd name="T16" fmla="*/ 179 w 292"/>
                <a:gd name="T17" fmla="*/ 4 h 292"/>
                <a:gd name="T18" fmla="*/ 209 w 292"/>
                <a:gd name="T19" fmla="*/ 15 h 292"/>
                <a:gd name="T20" fmla="*/ 237 w 292"/>
                <a:gd name="T21" fmla="*/ 32 h 292"/>
                <a:gd name="T22" fmla="*/ 259 w 292"/>
                <a:gd name="T23" fmla="*/ 55 h 292"/>
                <a:gd name="T24" fmla="*/ 276 w 292"/>
                <a:gd name="T25" fmla="*/ 82 h 292"/>
                <a:gd name="T26" fmla="*/ 288 w 292"/>
                <a:gd name="T27" fmla="*/ 113 h 292"/>
                <a:gd name="T28" fmla="*/ 292 w 292"/>
                <a:gd name="T29" fmla="*/ 146 h 292"/>
                <a:gd name="T30" fmla="*/ 288 w 292"/>
                <a:gd name="T31" fmla="*/ 180 h 292"/>
                <a:gd name="T32" fmla="*/ 276 w 292"/>
                <a:gd name="T33" fmla="*/ 210 h 292"/>
                <a:gd name="T34" fmla="*/ 259 w 292"/>
                <a:gd name="T35" fmla="*/ 237 h 292"/>
                <a:gd name="T36" fmla="*/ 237 w 292"/>
                <a:gd name="T37" fmla="*/ 260 h 292"/>
                <a:gd name="T38" fmla="*/ 209 w 292"/>
                <a:gd name="T39" fmla="*/ 278 h 292"/>
                <a:gd name="T40" fmla="*/ 179 w 292"/>
                <a:gd name="T41" fmla="*/ 288 h 292"/>
                <a:gd name="T42" fmla="*/ 145 w 292"/>
                <a:gd name="T43" fmla="*/ 292 h 292"/>
                <a:gd name="T44" fmla="*/ 112 w 292"/>
                <a:gd name="T45" fmla="*/ 288 h 292"/>
                <a:gd name="T46" fmla="*/ 81 w 292"/>
                <a:gd name="T47" fmla="*/ 278 h 292"/>
                <a:gd name="T48" fmla="*/ 53 w 292"/>
                <a:gd name="T49" fmla="*/ 260 h 292"/>
                <a:gd name="T50" fmla="*/ 31 w 292"/>
                <a:gd name="T51" fmla="*/ 237 h 292"/>
                <a:gd name="T52" fmla="*/ 14 w 292"/>
                <a:gd name="T53" fmla="*/ 210 h 292"/>
                <a:gd name="T54" fmla="*/ 4 w 292"/>
                <a:gd name="T55" fmla="*/ 180 h 292"/>
                <a:gd name="T56" fmla="*/ 0 w 292"/>
                <a:gd name="T57" fmla="*/ 146 h 292"/>
                <a:gd name="T58" fmla="*/ 102 w 292"/>
                <a:gd name="T59" fmla="*/ 121 h 292"/>
                <a:gd name="T60" fmla="*/ 102 w 292"/>
                <a:gd name="T61" fmla="*/ 142 h 292"/>
                <a:gd name="T62" fmla="*/ 120 w 292"/>
                <a:gd name="T63" fmla="*/ 142 h 292"/>
                <a:gd name="T64" fmla="*/ 120 w 292"/>
                <a:gd name="T65" fmla="*/ 223 h 292"/>
                <a:gd name="T66" fmla="*/ 102 w 292"/>
                <a:gd name="T67" fmla="*/ 223 h 292"/>
                <a:gd name="T68" fmla="*/ 102 w 292"/>
                <a:gd name="T69" fmla="*/ 244 h 292"/>
                <a:gd name="T70" fmla="*/ 188 w 292"/>
                <a:gd name="T71" fmla="*/ 244 h 292"/>
                <a:gd name="T72" fmla="*/ 188 w 292"/>
                <a:gd name="T73" fmla="*/ 223 h 292"/>
                <a:gd name="T74" fmla="*/ 170 w 292"/>
                <a:gd name="T75" fmla="*/ 223 h 292"/>
                <a:gd name="T76" fmla="*/ 170 w 292"/>
                <a:gd name="T77" fmla="*/ 142 h 292"/>
                <a:gd name="T78" fmla="*/ 188 w 292"/>
                <a:gd name="T79" fmla="*/ 142 h 292"/>
                <a:gd name="T80" fmla="*/ 188 w 292"/>
                <a:gd name="T81" fmla="*/ 121 h 292"/>
                <a:gd name="T82" fmla="*/ 102 w 292"/>
                <a:gd name="T83" fmla="*/ 121 h 292"/>
                <a:gd name="T84" fmla="*/ 115 w 292"/>
                <a:gd name="T85" fmla="*/ 79 h 292"/>
                <a:gd name="T86" fmla="*/ 117 w 292"/>
                <a:gd name="T87" fmla="*/ 92 h 292"/>
                <a:gd name="T88" fmla="*/ 124 w 292"/>
                <a:gd name="T89" fmla="*/ 101 h 292"/>
                <a:gd name="T90" fmla="*/ 133 w 292"/>
                <a:gd name="T91" fmla="*/ 108 h 292"/>
                <a:gd name="T92" fmla="*/ 145 w 292"/>
                <a:gd name="T93" fmla="*/ 110 h 292"/>
                <a:gd name="T94" fmla="*/ 157 w 292"/>
                <a:gd name="T95" fmla="*/ 108 h 292"/>
                <a:gd name="T96" fmla="*/ 167 w 292"/>
                <a:gd name="T97" fmla="*/ 101 h 292"/>
                <a:gd name="T98" fmla="*/ 174 w 292"/>
                <a:gd name="T99" fmla="*/ 92 h 292"/>
                <a:gd name="T100" fmla="*/ 176 w 292"/>
                <a:gd name="T101" fmla="*/ 79 h 292"/>
                <a:gd name="T102" fmla="*/ 174 w 292"/>
                <a:gd name="T103" fmla="*/ 67 h 292"/>
                <a:gd name="T104" fmla="*/ 167 w 292"/>
                <a:gd name="T105" fmla="*/ 58 h 292"/>
                <a:gd name="T106" fmla="*/ 157 w 292"/>
                <a:gd name="T107" fmla="*/ 51 h 292"/>
                <a:gd name="T108" fmla="*/ 145 w 292"/>
                <a:gd name="T109" fmla="*/ 49 h 292"/>
                <a:gd name="T110" fmla="*/ 133 w 292"/>
                <a:gd name="T111" fmla="*/ 51 h 292"/>
                <a:gd name="T112" fmla="*/ 124 w 292"/>
                <a:gd name="T113" fmla="*/ 58 h 292"/>
                <a:gd name="T114" fmla="*/ 117 w 292"/>
                <a:gd name="T115" fmla="*/ 67 h 292"/>
                <a:gd name="T116" fmla="*/ 115 w 292"/>
                <a:gd name="T117" fmla="*/ 79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2" h="292">
                  <a:moveTo>
                    <a:pt x="0" y="146"/>
                  </a:moveTo>
                  <a:lnTo>
                    <a:pt x="4" y="113"/>
                  </a:lnTo>
                  <a:lnTo>
                    <a:pt x="14" y="82"/>
                  </a:lnTo>
                  <a:lnTo>
                    <a:pt x="31" y="55"/>
                  </a:lnTo>
                  <a:lnTo>
                    <a:pt x="53" y="32"/>
                  </a:lnTo>
                  <a:lnTo>
                    <a:pt x="81" y="15"/>
                  </a:lnTo>
                  <a:lnTo>
                    <a:pt x="112" y="4"/>
                  </a:lnTo>
                  <a:lnTo>
                    <a:pt x="145" y="0"/>
                  </a:lnTo>
                  <a:lnTo>
                    <a:pt x="179" y="4"/>
                  </a:lnTo>
                  <a:lnTo>
                    <a:pt x="209" y="15"/>
                  </a:lnTo>
                  <a:lnTo>
                    <a:pt x="237" y="32"/>
                  </a:lnTo>
                  <a:lnTo>
                    <a:pt x="259" y="55"/>
                  </a:lnTo>
                  <a:lnTo>
                    <a:pt x="276" y="82"/>
                  </a:lnTo>
                  <a:lnTo>
                    <a:pt x="288" y="113"/>
                  </a:lnTo>
                  <a:lnTo>
                    <a:pt x="292" y="146"/>
                  </a:lnTo>
                  <a:lnTo>
                    <a:pt x="288" y="180"/>
                  </a:lnTo>
                  <a:lnTo>
                    <a:pt x="276" y="210"/>
                  </a:lnTo>
                  <a:lnTo>
                    <a:pt x="259" y="237"/>
                  </a:lnTo>
                  <a:lnTo>
                    <a:pt x="237" y="260"/>
                  </a:lnTo>
                  <a:lnTo>
                    <a:pt x="209" y="278"/>
                  </a:lnTo>
                  <a:lnTo>
                    <a:pt x="179" y="288"/>
                  </a:lnTo>
                  <a:lnTo>
                    <a:pt x="145" y="292"/>
                  </a:lnTo>
                  <a:lnTo>
                    <a:pt x="112" y="288"/>
                  </a:lnTo>
                  <a:lnTo>
                    <a:pt x="81" y="278"/>
                  </a:lnTo>
                  <a:lnTo>
                    <a:pt x="53" y="260"/>
                  </a:lnTo>
                  <a:lnTo>
                    <a:pt x="31" y="237"/>
                  </a:lnTo>
                  <a:lnTo>
                    <a:pt x="14" y="210"/>
                  </a:lnTo>
                  <a:lnTo>
                    <a:pt x="4" y="180"/>
                  </a:lnTo>
                  <a:lnTo>
                    <a:pt x="0" y="146"/>
                  </a:lnTo>
                  <a:close/>
                  <a:moveTo>
                    <a:pt x="102" y="121"/>
                  </a:moveTo>
                  <a:lnTo>
                    <a:pt x="102" y="142"/>
                  </a:lnTo>
                  <a:lnTo>
                    <a:pt x="120" y="142"/>
                  </a:lnTo>
                  <a:lnTo>
                    <a:pt x="120" y="223"/>
                  </a:lnTo>
                  <a:lnTo>
                    <a:pt x="102" y="223"/>
                  </a:lnTo>
                  <a:lnTo>
                    <a:pt x="102" y="244"/>
                  </a:lnTo>
                  <a:lnTo>
                    <a:pt x="188" y="244"/>
                  </a:lnTo>
                  <a:lnTo>
                    <a:pt x="188" y="223"/>
                  </a:lnTo>
                  <a:lnTo>
                    <a:pt x="170" y="223"/>
                  </a:lnTo>
                  <a:lnTo>
                    <a:pt x="170" y="142"/>
                  </a:lnTo>
                  <a:lnTo>
                    <a:pt x="188" y="142"/>
                  </a:lnTo>
                  <a:lnTo>
                    <a:pt x="188" y="121"/>
                  </a:lnTo>
                  <a:lnTo>
                    <a:pt x="102" y="121"/>
                  </a:lnTo>
                  <a:close/>
                  <a:moveTo>
                    <a:pt x="115" y="79"/>
                  </a:moveTo>
                  <a:lnTo>
                    <a:pt x="117" y="92"/>
                  </a:lnTo>
                  <a:lnTo>
                    <a:pt x="124" y="101"/>
                  </a:lnTo>
                  <a:lnTo>
                    <a:pt x="133" y="108"/>
                  </a:lnTo>
                  <a:lnTo>
                    <a:pt x="145" y="110"/>
                  </a:lnTo>
                  <a:lnTo>
                    <a:pt x="157" y="108"/>
                  </a:lnTo>
                  <a:lnTo>
                    <a:pt x="167" y="101"/>
                  </a:lnTo>
                  <a:lnTo>
                    <a:pt x="174" y="92"/>
                  </a:lnTo>
                  <a:lnTo>
                    <a:pt x="176" y="79"/>
                  </a:lnTo>
                  <a:lnTo>
                    <a:pt x="174" y="67"/>
                  </a:lnTo>
                  <a:lnTo>
                    <a:pt x="167" y="58"/>
                  </a:lnTo>
                  <a:lnTo>
                    <a:pt x="157" y="51"/>
                  </a:lnTo>
                  <a:lnTo>
                    <a:pt x="145" y="49"/>
                  </a:lnTo>
                  <a:lnTo>
                    <a:pt x="133" y="51"/>
                  </a:lnTo>
                  <a:lnTo>
                    <a:pt x="124" y="58"/>
                  </a:lnTo>
                  <a:lnTo>
                    <a:pt x="117" y="67"/>
                  </a:lnTo>
                  <a:lnTo>
                    <a:pt x="115" y="79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noProof="0" dirty="0"/>
            </a:p>
          </p:txBody>
        </p:sp>
        <p:sp>
          <p:nvSpPr>
            <p:cNvPr id="17" name="Rechthoek 16"/>
            <p:cNvSpPr/>
            <p:nvPr userDrawn="1"/>
          </p:nvSpPr>
          <p:spPr>
            <a:xfrm>
              <a:off x="-3380966" y="3431177"/>
              <a:ext cx="2817995" cy="5921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Want to find out more? Go to the slide 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‘Video instructions – YouTube links’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open this slide in presentation 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mode and click on the preferred link.</a:t>
              </a:r>
            </a:p>
          </p:txBody>
        </p:sp>
        <p:cxnSp>
          <p:nvCxnSpPr>
            <p:cNvPr id="18" name="Rechte verbindingslijn 17"/>
            <p:cNvCxnSpPr>
              <a:cxnSpLocks/>
            </p:cNvCxnSpPr>
            <p:nvPr userDrawn="1"/>
          </p:nvCxnSpPr>
          <p:spPr>
            <a:xfrm>
              <a:off x="-3740987" y="4142421"/>
              <a:ext cx="3178016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</p:grpSp>
      <p:grpSp>
        <p:nvGrpSpPr>
          <p:cNvPr id="19" name="Instructie"/>
          <p:cNvGrpSpPr/>
          <p:nvPr userDrawn="1"/>
        </p:nvGrpSpPr>
        <p:grpSpPr>
          <a:xfrm>
            <a:off x="12391603" y="1625600"/>
            <a:ext cx="3183677" cy="2499789"/>
            <a:chOff x="12391603" y="-17883"/>
            <a:chExt cx="3183677" cy="2499789"/>
          </a:xfrm>
        </p:grpSpPr>
        <p:grpSp>
          <p:nvGrpSpPr>
            <p:cNvPr id="20" name="Instructie"/>
            <p:cNvGrpSpPr/>
            <p:nvPr userDrawn="1"/>
          </p:nvGrpSpPr>
          <p:grpSpPr>
            <a:xfrm>
              <a:off x="12391603" y="-17883"/>
              <a:ext cx="3183677" cy="2499789"/>
              <a:chOff x="12391603" y="-17883"/>
              <a:chExt cx="3183677" cy="2499789"/>
            </a:xfrm>
          </p:grpSpPr>
          <p:sp>
            <p:nvSpPr>
              <p:cNvPr id="30" name="Rechthoek 29"/>
              <p:cNvSpPr/>
              <p:nvPr userDrawn="1"/>
            </p:nvSpPr>
            <p:spPr>
              <a:xfrm>
                <a:off x="12397264" y="-17883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all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Insert table</a:t>
                </a:r>
              </a:p>
            </p:txBody>
          </p:sp>
          <p:sp>
            <p:nvSpPr>
              <p:cNvPr id="31" name="Ovaal 30"/>
              <p:cNvSpPr/>
              <p:nvPr userDrawn="1"/>
            </p:nvSpPr>
            <p:spPr>
              <a:xfrm>
                <a:off x="12391603" y="348607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32" name="Rechte verbindingslijn 31"/>
              <p:cNvCxnSpPr>
                <a:cxnSpLocks/>
              </p:cNvCxnSpPr>
              <p:nvPr userDrawn="1"/>
            </p:nvCxnSpPr>
            <p:spPr>
              <a:xfrm>
                <a:off x="12397263" y="223752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33" name="Rechte verbindingslijn 32"/>
              <p:cNvCxnSpPr>
                <a:cxnSpLocks/>
              </p:cNvCxnSpPr>
              <p:nvPr userDrawn="1"/>
            </p:nvCxnSpPr>
            <p:spPr>
              <a:xfrm>
                <a:off x="12397263" y="1560050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34" name="Rechthoek 33"/>
              <p:cNvSpPr/>
              <p:nvPr userDrawn="1"/>
            </p:nvSpPr>
            <p:spPr>
              <a:xfrm>
                <a:off x="12757284" y="414669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If necessary, delete the existing table.</a:t>
                </a:r>
                <a:b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Click on the pictogram to insert a table.</a:t>
                </a:r>
                <a:b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en-US" sz="11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(see example below).</a:t>
                </a: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sp>
            <p:nvSpPr>
              <p:cNvPr id="35" name="Ovaal 34"/>
              <p:cNvSpPr/>
              <p:nvPr userDrawn="1"/>
            </p:nvSpPr>
            <p:spPr>
              <a:xfrm>
                <a:off x="12391603" y="1688515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36" name="Rechthoek 35"/>
              <p:cNvSpPr/>
              <p:nvPr userDrawn="1"/>
            </p:nvSpPr>
            <p:spPr>
              <a:xfrm>
                <a:off x="12757284" y="1754578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Choose the preferred number</a:t>
                </a:r>
                <a:b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of columns and rows and click on </a:t>
                </a: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‘OK’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37" name="Groep 36"/>
              <p:cNvGrpSpPr/>
              <p:nvPr userDrawn="1"/>
            </p:nvGrpSpPr>
            <p:grpSpPr>
              <a:xfrm>
                <a:off x="12757284" y="2166667"/>
                <a:ext cx="825500" cy="209550"/>
                <a:chOff x="13504624" y="2482850"/>
                <a:chExt cx="825500" cy="209550"/>
              </a:xfrm>
            </p:grpSpPr>
            <p:sp>
              <p:nvSpPr>
                <p:cNvPr id="39" name="Rechthoek 38"/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252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en-US" sz="800" b="0" noProof="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OK</a:t>
                  </a:r>
                </a:p>
              </p:txBody>
            </p:sp>
            <p:cxnSp>
              <p:nvCxnSpPr>
                <p:cNvPr id="40" name="Rechte verbindingslijn 39"/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41" name="Gelijkbenige driehoek 40"/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US" sz="1000" b="1" noProof="0" dirty="0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38" name="Rechte verbindingslijn 37"/>
              <p:cNvCxnSpPr>
                <a:cxnSpLocks/>
              </p:cNvCxnSpPr>
              <p:nvPr userDrawn="1"/>
            </p:nvCxnSpPr>
            <p:spPr>
              <a:xfrm>
                <a:off x="12397263" y="2481906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grpSp>
          <p:nvGrpSpPr>
            <p:cNvPr id="21" name="Tabel icoon"/>
            <p:cNvGrpSpPr/>
            <p:nvPr userDrawn="1"/>
          </p:nvGrpSpPr>
          <p:grpSpPr>
            <a:xfrm>
              <a:off x="12757284" y="1103568"/>
              <a:ext cx="379277" cy="342580"/>
              <a:chOff x="6072040" y="3376043"/>
              <a:chExt cx="1227920" cy="1109109"/>
            </a:xfrm>
          </p:grpSpPr>
          <p:sp>
            <p:nvSpPr>
              <p:cNvPr id="22" name="Rechthoek 21"/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23" name="Rechthoek 22"/>
              <p:cNvSpPr/>
              <p:nvPr userDrawn="1"/>
            </p:nvSpPr>
            <p:spPr>
              <a:xfrm>
                <a:off x="6090829" y="3393962"/>
                <a:ext cx="1209131" cy="218971"/>
              </a:xfrm>
              <a:prstGeom prst="rect">
                <a:avLst/>
              </a:pr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cxnSp>
            <p:nvCxnSpPr>
              <p:cNvPr id="24" name="Rechte verbindingslijn 23"/>
              <p:cNvCxnSpPr/>
              <p:nvPr userDrawn="1"/>
            </p:nvCxnSpPr>
            <p:spPr>
              <a:xfrm>
                <a:off x="6493304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Rechte verbindingslijn 24"/>
              <p:cNvCxnSpPr/>
              <p:nvPr userDrawn="1"/>
            </p:nvCxnSpPr>
            <p:spPr>
              <a:xfrm>
                <a:off x="6883025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chte verbindingslijn 25"/>
              <p:cNvCxnSpPr/>
              <p:nvPr userDrawn="1"/>
            </p:nvCxnSpPr>
            <p:spPr>
              <a:xfrm flipH="1">
                <a:off x="6090561" y="38271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chte verbindingslijn 26"/>
              <p:cNvCxnSpPr/>
              <p:nvPr userDrawn="1"/>
            </p:nvCxnSpPr>
            <p:spPr>
              <a:xfrm flipH="1">
                <a:off x="6090561" y="40557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chte verbindingslijn 27"/>
              <p:cNvCxnSpPr/>
              <p:nvPr userDrawn="1"/>
            </p:nvCxnSpPr>
            <p:spPr>
              <a:xfrm flipH="1">
                <a:off x="6090561" y="427668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Rechthoek 28"/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noFill/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5701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.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0" kern="1200" spc="50" baseline="0" dirty="0">
                <a:solidFill>
                  <a:schemeClr val="bg2"/>
                </a:solidFill>
                <a:latin typeface="+mn-lt"/>
                <a:ea typeface="+mn-ea"/>
                <a:cs typeface="Calibri" panose="020F0502020204030204" pitchFamily="34" charset="0"/>
              </a:rPr>
              <a:t>MEDIA</a:t>
            </a:r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" b="3315"/>
          <a:stretch/>
        </p:blipFill>
        <p:spPr>
          <a:xfrm>
            <a:off x="1519438" y="139699"/>
            <a:ext cx="8970762" cy="6718301"/>
          </a:xfrm>
          <a:prstGeom prst="rect">
            <a:avLst/>
          </a:prstGeom>
        </p:spPr>
      </p:pic>
      <p:sp>
        <p:nvSpPr>
          <p:cNvPr id="82" name="Tijdelijke aanduiding voor media 36"/>
          <p:cNvSpPr>
            <a:spLocks noGrp="1"/>
          </p:cNvSpPr>
          <p:nvPr>
            <p:ph type="media" sz="quarter" idx="17" hasCustomPrompt="1"/>
          </p:nvPr>
        </p:nvSpPr>
        <p:spPr>
          <a:xfrm>
            <a:off x="2527300" y="1054100"/>
            <a:ext cx="6934200" cy="3861398"/>
          </a:xfrm>
          <a:prstGeom prst="roundRect">
            <a:avLst>
              <a:gd name="adj" fmla="val 360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Insert media here</a:t>
            </a:r>
          </a:p>
        </p:txBody>
      </p:sp>
      <p:sp>
        <p:nvSpPr>
          <p:cNvPr id="12" name="Tijdelijke aanduiding voor verticale tekst 2"/>
          <p:cNvSpPr>
            <a:spLocks noGrp="1"/>
          </p:cNvSpPr>
          <p:nvPr>
            <p:ph type="body" orient="vert" idx="19" hasCustomPrompt="1"/>
          </p:nvPr>
        </p:nvSpPr>
        <p:spPr>
          <a:xfrm>
            <a:off x="9927771" y="4281715"/>
            <a:ext cx="2351315" cy="633784"/>
          </a:xfrm>
          <a:solidFill>
            <a:schemeClr val="accent1"/>
          </a:solidFill>
        </p:spPr>
        <p:txBody>
          <a:bodyPr vert="horz" lIns="72000" tIns="72000" rIns="72000" bIns="0"/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en-GB" noProof="0" dirty="0"/>
              <a:t>PLACE TITLE</a:t>
            </a:r>
          </a:p>
        </p:txBody>
      </p:sp>
      <p:grpSp>
        <p:nvGrpSpPr>
          <p:cNvPr id="9" name="Meer informatie"/>
          <p:cNvGrpSpPr/>
          <p:nvPr userDrawn="1"/>
        </p:nvGrpSpPr>
        <p:grpSpPr>
          <a:xfrm>
            <a:off x="12396764" y="4428225"/>
            <a:ext cx="3178515" cy="783273"/>
            <a:chOff x="-3741486" y="3359148"/>
            <a:chExt cx="3178515" cy="783273"/>
          </a:xfrm>
        </p:grpSpPr>
        <p:sp>
          <p:nvSpPr>
            <p:cNvPr id="10" name="Freeform 101"/>
            <p:cNvSpPr>
              <a:spLocks noEditPoints="1"/>
            </p:cNvSpPr>
            <p:nvPr/>
          </p:nvSpPr>
          <p:spPr bwMode="auto">
            <a:xfrm>
              <a:off x="-3741486" y="3359148"/>
              <a:ext cx="255753" cy="255753"/>
            </a:xfrm>
            <a:custGeom>
              <a:avLst/>
              <a:gdLst>
                <a:gd name="T0" fmla="*/ 0 w 292"/>
                <a:gd name="T1" fmla="*/ 146 h 292"/>
                <a:gd name="T2" fmla="*/ 4 w 292"/>
                <a:gd name="T3" fmla="*/ 113 h 292"/>
                <a:gd name="T4" fmla="*/ 14 w 292"/>
                <a:gd name="T5" fmla="*/ 82 h 292"/>
                <a:gd name="T6" fmla="*/ 31 w 292"/>
                <a:gd name="T7" fmla="*/ 55 h 292"/>
                <a:gd name="T8" fmla="*/ 53 w 292"/>
                <a:gd name="T9" fmla="*/ 32 h 292"/>
                <a:gd name="T10" fmla="*/ 81 w 292"/>
                <a:gd name="T11" fmla="*/ 15 h 292"/>
                <a:gd name="T12" fmla="*/ 112 w 292"/>
                <a:gd name="T13" fmla="*/ 4 h 292"/>
                <a:gd name="T14" fmla="*/ 145 w 292"/>
                <a:gd name="T15" fmla="*/ 0 h 292"/>
                <a:gd name="T16" fmla="*/ 179 w 292"/>
                <a:gd name="T17" fmla="*/ 4 h 292"/>
                <a:gd name="T18" fmla="*/ 209 w 292"/>
                <a:gd name="T19" fmla="*/ 15 h 292"/>
                <a:gd name="T20" fmla="*/ 237 w 292"/>
                <a:gd name="T21" fmla="*/ 32 h 292"/>
                <a:gd name="T22" fmla="*/ 259 w 292"/>
                <a:gd name="T23" fmla="*/ 55 h 292"/>
                <a:gd name="T24" fmla="*/ 276 w 292"/>
                <a:gd name="T25" fmla="*/ 82 h 292"/>
                <a:gd name="T26" fmla="*/ 288 w 292"/>
                <a:gd name="T27" fmla="*/ 113 h 292"/>
                <a:gd name="T28" fmla="*/ 292 w 292"/>
                <a:gd name="T29" fmla="*/ 146 h 292"/>
                <a:gd name="T30" fmla="*/ 288 w 292"/>
                <a:gd name="T31" fmla="*/ 180 h 292"/>
                <a:gd name="T32" fmla="*/ 276 w 292"/>
                <a:gd name="T33" fmla="*/ 210 h 292"/>
                <a:gd name="T34" fmla="*/ 259 w 292"/>
                <a:gd name="T35" fmla="*/ 237 h 292"/>
                <a:gd name="T36" fmla="*/ 237 w 292"/>
                <a:gd name="T37" fmla="*/ 260 h 292"/>
                <a:gd name="T38" fmla="*/ 209 w 292"/>
                <a:gd name="T39" fmla="*/ 278 h 292"/>
                <a:gd name="T40" fmla="*/ 179 w 292"/>
                <a:gd name="T41" fmla="*/ 288 h 292"/>
                <a:gd name="T42" fmla="*/ 145 w 292"/>
                <a:gd name="T43" fmla="*/ 292 h 292"/>
                <a:gd name="T44" fmla="*/ 112 w 292"/>
                <a:gd name="T45" fmla="*/ 288 h 292"/>
                <a:gd name="T46" fmla="*/ 81 w 292"/>
                <a:gd name="T47" fmla="*/ 278 h 292"/>
                <a:gd name="T48" fmla="*/ 53 w 292"/>
                <a:gd name="T49" fmla="*/ 260 h 292"/>
                <a:gd name="T50" fmla="*/ 31 w 292"/>
                <a:gd name="T51" fmla="*/ 237 h 292"/>
                <a:gd name="T52" fmla="*/ 14 w 292"/>
                <a:gd name="T53" fmla="*/ 210 h 292"/>
                <a:gd name="T54" fmla="*/ 4 w 292"/>
                <a:gd name="T55" fmla="*/ 180 h 292"/>
                <a:gd name="T56" fmla="*/ 0 w 292"/>
                <a:gd name="T57" fmla="*/ 146 h 292"/>
                <a:gd name="T58" fmla="*/ 102 w 292"/>
                <a:gd name="T59" fmla="*/ 121 h 292"/>
                <a:gd name="T60" fmla="*/ 102 w 292"/>
                <a:gd name="T61" fmla="*/ 142 h 292"/>
                <a:gd name="T62" fmla="*/ 120 w 292"/>
                <a:gd name="T63" fmla="*/ 142 h 292"/>
                <a:gd name="T64" fmla="*/ 120 w 292"/>
                <a:gd name="T65" fmla="*/ 223 h 292"/>
                <a:gd name="T66" fmla="*/ 102 w 292"/>
                <a:gd name="T67" fmla="*/ 223 h 292"/>
                <a:gd name="T68" fmla="*/ 102 w 292"/>
                <a:gd name="T69" fmla="*/ 244 h 292"/>
                <a:gd name="T70" fmla="*/ 188 w 292"/>
                <a:gd name="T71" fmla="*/ 244 h 292"/>
                <a:gd name="T72" fmla="*/ 188 w 292"/>
                <a:gd name="T73" fmla="*/ 223 h 292"/>
                <a:gd name="T74" fmla="*/ 170 w 292"/>
                <a:gd name="T75" fmla="*/ 223 h 292"/>
                <a:gd name="T76" fmla="*/ 170 w 292"/>
                <a:gd name="T77" fmla="*/ 142 h 292"/>
                <a:gd name="T78" fmla="*/ 188 w 292"/>
                <a:gd name="T79" fmla="*/ 142 h 292"/>
                <a:gd name="T80" fmla="*/ 188 w 292"/>
                <a:gd name="T81" fmla="*/ 121 h 292"/>
                <a:gd name="T82" fmla="*/ 102 w 292"/>
                <a:gd name="T83" fmla="*/ 121 h 292"/>
                <a:gd name="T84" fmla="*/ 115 w 292"/>
                <a:gd name="T85" fmla="*/ 79 h 292"/>
                <a:gd name="T86" fmla="*/ 117 w 292"/>
                <a:gd name="T87" fmla="*/ 92 h 292"/>
                <a:gd name="T88" fmla="*/ 124 w 292"/>
                <a:gd name="T89" fmla="*/ 101 h 292"/>
                <a:gd name="T90" fmla="*/ 133 w 292"/>
                <a:gd name="T91" fmla="*/ 108 h 292"/>
                <a:gd name="T92" fmla="*/ 145 w 292"/>
                <a:gd name="T93" fmla="*/ 110 h 292"/>
                <a:gd name="T94" fmla="*/ 157 w 292"/>
                <a:gd name="T95" fmla="*/ 108 h 292"/>
                <a:gd name="T96" fmla="*/ 167 w 292"/>
                <a:gd name="T97" fmla="*/ 101 h 292"/>
                <a:gd name="T98" fmla="*/ 174 w 292"/>
                <a:gd name="T99" fmla="*/ 92 h 292"/>
                <a:gd name="T100" fmla="*/ 176 w 292"/>
                <a:gd name="T101" fmla="*/ 79 h 292"/>
                <a:gd name="T102" fmla="*/ 174 w 292"/>
                <a:gd name="T103" fmla="*/ 67 h 292"/>
                <a:gd name="T104" fmla="*/ 167 w 292"/>
                <a:gd name="T105" fmla="*/ 58 h 292"/>
                <a:gd name="T106" fmla="*/ 157 w 292"/>
                <a:gd name="T107" fmla="*/ 51 h 292"/>
                <a:gd name="T108" fmla="*/ 145 w 292"/>
                <a:gd name="T109" fmla="*/ 49 h 292"/>
                <a:gd name="T110" fmla="*/ 133 w 292"/>
                <a:gd name="T111" fmla="*/ 51 h 292"/>
                <a:gd name="T112" fmla="*/ 124 w 292"/>
                <a:gd name="T113" fmla="*/ 58 h 292"/>
                <a:gd name="T114" fmla="*/ 117 w 292"/>
                <a:gd name="T115" fmla="*/ 67 h 292"/>
                <a:gd name="T116" fmla="*/ 115 w 292"/>
                <a:gd name="T117" fmla="*/ 79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2" h="292">
                  <a:moveTo>
                    <a:pt x="0" y="146"/>
                  </a:moveTo>
                  <a:lnTo>
                    <a:pt x="4" y="113"/>
                  </a:lnTo>
                  <a:lnTo>
                    <a:pt x="14" y="82"/>
                  </a:lnTo>
                  <a:lnTo>
                    <a:pt x="31" y="55"/>
                  </a:lnTo>
                  <a:lnTo>
                    <a:pt x="53" y="32"/>
                  </a:lnTo>
                  <a:lnTo>
                    <a:pt x="81" y="15"/>
                  </a:lnTo>
                  <a:lnTo>
                    <a:pt x="112" y="4"/>
                  </a:lnTo>
                  <a:lnTo>
                    <a:pt x="145" y="0"/>
                  </a:lnTo>
                  <a:lnTo>
                    <a:pt x="179" y="4"/>
                  </a:lnTo>
                  <a:lnTo>
                    <a:pt x="209" y="15"/>
                  </a:lnTo>
                  <a:lnTo>
                    <a:pt x="237" y="32"/>
                  </a:lnTo>
                  <a:lnTo>
                    <a:pt x="259" y="55"/>
                  </a:lnTo>
                  <a:lnTo>
                    <a:pt x="276" y="82"/>
                  </a:lnTo>
                  <a:lnTo>
                    <a:pt x="288" y="113"/>
                  </a:lnTo>
                  <a:lnTo>
                    <a:pt x="292" y="146"/>
                  </a:lnTo>
                  <a:lnTo>
                    <a:pt x="288" y="180"/>
                  </a:lnTo>
                  <a:lnTo>
                    <a:pt x="276" y="210"/>
                  </a:lnTo>
                  <a:lnTo>
                    <a:pt x="259" y="237"/>
                  </a:lnTo>
                  <a:lnTo>
                    <a:pt x="237" y="260"/>
                  </a:lnTo>
                  <a:lnTo>
                    <a:pt x="209" y="278"/>
                  </a:lnTo>
                  <a:lnTo>
                    <a:pt x="179" y="288"/>
                  </a:lnTo>
                  <a:lnTo>
                    <a:pt x="145" y="292"/>
                  </a:lnTo>
                  <a:lnTo>
                    <a:pt x="112" y="288"/>
                  </a:lnTo>
                  <a:lnTo>
                    <a:pt x="81" y="278"/>
                  </a:lnTo>
                  <a:lnTo>
                    <a:pt x="53" y="260"/>
                  </a:lnTo>
                  <a:lnTo>
                    <a:pt x="31" y="237"/>
                  </a:lnTo>
                  <a:lnTo>
                    <a:pt x="14" y="210"/>
                  </a:lnTo>
                  <a:lnTo>
                    <a:pt x="4" y="180"/>
                  </a:lnTo>
                  <a:lnTo>
                    <a:pt x="0" y="146"/>
                  </a:lnTo>
                  <a:close/>
                  <a:moveTo>
                    <a:pt x="102" y="121"/>
                  </a:moveTo>
                  <a:lnTo>
                    <a:pt x="102" y="142"/>
                  </a:lnTo>
                  <a:lnTo>
                    <a:pt x="120" y="142"/>
                  </a:lnTo>
                  <a:lnTo>
                    <a:pt x="120" y="223"/>
                  </a:lnTo>
                  <a:lnTo>
                    <a:pt x="102" y="223"/>
                  </a:lnTo>
                  <a:lnTo>
                    <a:pt x="102" y="244"/>
                  </a:lnTo>
                  <a:lnTo>
                    <a:pt x="188" y="244"/>
                  </a:lnTo>
                  <a:lnTo>
                    <a:pt x="188" y="223"/>
                  </a:lnTo>
                  <a:lnTo>
                    <a:pt x="170" y="223"/>
                  </a:lnTo>
                  <a:lnTo>
                    <a:pt x="170" y="142"/>
                  </a:lnTo>
                  <a:lnTo>
                    <a:pt x="188" y="142"/>
                  </a:lnTo>
                  <a:lnTo>
                    <a:pt x="188" y="121"/>
                  </a:lnTo>
                  <a:lnTo>
                    <a:pt x="102" y="121"/>
                  </a:lnTo>
                  <a:close/>
                  <a:moveTo>
                    <a:pt x="115" y="79"/>
                  </a:moveTo>
                  <a:lnTo>
                    <a:pt x="117" y="92"/>
                  </a:lnTo>
                  <a:lnTo>
                    <a:pt x="124" y="101"/>
                  </a:lnTo>
                  <a:lnTo>
                    <a:pt x="133" y="108"/>
                  </a:lnTo>
                  <a:lnTo>
                    <a:pt x="145" y="110"/>
                  </a:lnTo>
                  <a:lnTo>
                    <a:pt x="157" y="108"/>
                  </a:lnTo>
                  <a:lnTo>
                    <a:pt x="167" y="101"/>
                  </a:lnTo>
                  <a:lnTo>
                    <a:pt x="174" y="92"/>
                  </a:lnTo>
                  <a:lnTo>
                    <a:pt x="176" y="79"/>
                  </a:lnTo>
                  <a:lnTo>
                    <a:pt x="174" y="67"/>
                  </a:lnTo>
                  <a:lnTo>
                    <a:pt x="167" y="58"/>
                  </a:lnTo>
                  <a:lnTo>
                    <a:pt x="157" y="51"/>
                  </a:lnTo>
                  <a:lnTo>
                    <a:pt x="145" y="49"/>
                  </a:lnTo>
                  <a:lnTo>
                    <a:pt x="133" y="51"/>
                  </a:lnTo>
                  <a:lnTo>
                    <a:pt x="124" y="58"/>
                  </a:lnTo>
                  <a:lnTo>
                    <a:pt x="117" y="67"/>
                  </a:lnTo>
                  <a:lnTo>
                    <a:pt x="115" y="79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noProof="0" dirty="0"/>
            </a:p>
          </p:txBody>
        </p:sp>
        <p:sp>
          <p:nvSpPr>
            <p:cNvPr id="11" name="Rechthoek 10"/>
            <p:cNvSpPr/>
            <p:nvPr userDrawn="1"/>
          </p:nvSpPr>
          <p:spPr>
            <a:xfrm>
              <a:off x="-3380966" y="3431177"/>
              <a:ext cx="2817995" cy="5921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Want to find out more? Go to the slide 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‘Video instructions – YouTube links’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open this slide in presentation 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mode and click on the preferred link.</a:t>
              </a:r>
            </a:p>
          </p:txBody>
        </p:sp>
        <p:cxnSp>
          <p:nvCxnSpPr>
            <p:cNvPr id="13" name="Rechte verbindingslijn 12"/>
            <p:cNvCxnSpPr>
              <a:cxnSpLocks/>
            </p:cNvCxnSpPr>
            <p:nvPr userDrawn="1"/>
          </p:nvCxnSpPr>
          <p:spPr>
            <a:xfrm>
              <a:off x="-3740987" y="4142421"/>
              <a:ext cx="3178016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</p:grpSp>
      <p:grpSp>
        <p:nvGrpSpPr>
          <p:cNvPr id="14" name="Instructie"/>
          <p:cNvGrpSpPr/>
          <p:nvPr userDrawn="1"/>
        </p:nvGrpSpPr>
        <p:grpSpPr>
          <a:xfrm>
            <a:off x="12391603" y="1434"/>
            <a:ext cx="3183678" cy="4305739"/>
            <a:chOff x="12391603" y="-17883"/>
            <a:chExt cx="3183678" cy="4305739"/>
          </a:xfrm>
        </p:grpSpPr>
        <p:sp>
          <p:nvSpPr>
            <p:cNvPr id="15" name="Rechthoek 14"/>
            <p:cNvSpPr/>
            <p:nvPr userDrawn="1"/>
          </p:nvSpPr>
          <p:spPr>
            <a:xfrm>
              <a:off x="12397264" y="-17883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Insert video</a:t>
              </a:r>
            </a:p>
          </p:txBody>
        </p:sp>
        <p:sp>
          <p:nvSpPr>
            <p:cNvPr id="16" name="Ovaal 15"/>
            <p:cNvSpPr/>
            <p:nvPr userDrawn="1"/>
          </p:nvSpPr>
          <p:spPr>
            <a:xfrm>
              <a:off x="12391603" y="34860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7" name="Rechte verbindingslijn 16"/>
            <p:cNvCxnSpPr>
              <a:cxnSpLocks/>
            </p:cNvCxnSpPr>
            <p:nvPr userDrawn="1"/>
          </p:nvCxnSpPr>
          <p:spPr>
            <a:xfrm>
              <a:off x="12397263" y="22375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8" name="Rechte verbindingslijn 17"/>
            <p:cNvCxnSpPr>
              <a:cxnSpLocks/>
            </p:cNvCxnSpPr>
            <p:nvPr userDrawn="1"/>
          </p:nvCxnSpPr>
          <p:spPr>
            <a:xfrm>
              <a:off x="12397263" y="156005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9" name="Rechthoek 18"/>
            <p:cNvSpPr/>
            <p:nvPr userDrawn="1"/>
          </p:nvSpPr>
          <p:spPr>
            <a:xfrm>
              <a:off x="12757284" y="414669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If necessary, delete the existing image/video. Click on the pictogram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to insert a video.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(see example below).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20" name="Rechte verbindingslijn 19"/>
            <p:cNvCxnSpPr>
              <a:cxnSpLocks/>
            </p:cNvCxnSpPr>
            <p:nvPr userDrawn="1"/>
          </p:nvCxnSpPr>
          <p:spPr>
            <a:xfrm>
              <a:off x="12397263" y="4287856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1" name="Ovaal 20"/>
            <p:cNvSpPr/>
            <p:nvPr userDrawn="1"/>
          </p:nvSpPr>
          <p:spPr>
            <a:xfrm>
              <a:off x="12391603" y="168851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22" name="Rechthoek 21"/>
            <p:cNvSpPr/>
            <p:nvPr userDrawn="1"/>
          </p:nvSpPr>
          <p:spPr>
            <a:xfrm>
              <a:off x="12757284" y="1754578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 the video you prefer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and click on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‘Insert’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23" name="Groep 22"/>
            <p:cNvGrpSpPr/>
            <p:nvPr userDrawn="1"/>
          </p:nvGrpSpPr>
          <p:grpSpPr>
            <a:xfrm>
              <a:off x="12757284" y="2166667"/>
              <a:ext cx="825500" cy="209550"/>
              <a:chOff x="13504624" y="2482850"/>
              <a:chExt cx="825500" cy="209550"/>
            </a:xfrm>
          </p:grpSpPr>
          <p:sp>
            <p:nvSpPr>
              <p:cNvPr id="48" name="Rechthoek 47"/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Insert</a:t>
                </a:r>
              </a:p>
            </p:txBody>
          </p:sp>
          <p:cxnSp>
            <p:nvCxnSpPr>
              <p:cNvPr id="49" name="Rechte verbindingslijn 48"/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50" name="Gelijkbenige driehoek 49"/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000" b="1" noProof="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4" name="Ovaal 23"/>
            <p:cNvSpPr/>
            <p:nvPr userDrawn="1"/>
          </p:nvSpPr>
          <p:spPr>
            <a:xfrm>
              <a:off x="12391603" y="261371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25" name="Rechthoek 24"/>
            <p:cNvSpPr/>
            <p:nvPr userDrawn="1"/>
          </p:nvSpPr>
          <p:spPr>
            <a:xfrm>
              <a:off x="12757285" y="2679780"/>
              <a:ext cx="2817996" cy="62591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To scale or drag the video,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go to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‘Picture Tools - Format’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/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and click on the button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‘Crop’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26" name="Rechte verbindingslijn 25"/>
            <p:cNvCxnSpPr>
              <a:cxnSpLocks/>
            </p:cNvCxnSpPr>
            <p:nvPr userDrawn="1"/>
          </p:nvCxnSpPr>
          <p:spPr>
            <a:xfrm>
              <a:off x="12397263" y="2481906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7" name="Groep 26"/>
            <p:cNvGrpSpPr/>
            <p:nvPr userDrawn="1"/>
          </p:nvGrpSpPr>
          <p:grpSpPr>
            <a:xfrm>
              <a:off x="12760356" y="3403241"/>
              <a:ext cx="478350" cy="751185"/>
              <a:chOff x="12760356" y="3403241"/>
              <a:chExt cx="478350" cy="751185"/>
            </a:xfrm>
          </p:grpSpPr>
          <p:grpSp>
            <p:nvGrpSpPr>
              <p:cNvPr id="32" name="Groep 31"/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35" name="Groep 34"/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42" name="Groep 41"/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45" name="Rechthoek 44"/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8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6" name="Rechthoek 45"/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800" b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7" name="Ovaal 46"/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US" sz="1000" b="1" noProof="0" dirty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43" name="Afbeelding 42"/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44" name="Afbeelding 43"/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6" name="Groep 35"/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40" name="Rechthoek 39"/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US" sz="1000" b="1" noProof="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1" name="Rechthoek 40"/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US" sz="1000" b="1" noProof="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37" name="Groep 36"/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8" name="Rechthoek 37"/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US" sz="1000" b="1" noProof="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9" name="Rechthoek 38"/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US" sz="1000" b="1" noProof="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33" name="Rechthoek 32"/>
              <p:cNvSpPr/>
              <p:nvPr userDrawn="1"/>
            </p:nvSpPr>
            <p:spPr>
              <a:xfrm>
                <a:off x="12760356" y="3889891"/>
                <a:ext cx="467530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Crop</a:t>
                </a:r>
              </a:p>
            </p:txBody>
          </p:sp>
          <p:sp>
            <p:nvSpPr>
              <p:cNvPr id="34" name="Gelijkbenige driehoek 33"/>
              <p:cNvSpPr/>
              <p:nvPr userDrawn="1"/>
            </p:nvSpPr>
            <p:spPr>
              <a:xfrm rot="10800000">
                <a:off x="12950688" y="4103279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000" b="1" noProof="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8" name="Video icoon"/>
            <p:cNvGrpSpPr/>
            <p:nvPr userDrawn="1"/>
          </p:nvGrpSpPr>
          <p:grpSpPr>
            <a:xfrm>
              <a:off x="12753147" y="1125073"/>
              <a:ext cx="318325" cy="320332"/>
              <a:chOff x="8066315" y="1676399"/>
              <a:chExt cx="1371600" cy="1380253"/>
            </a:xfrm>
          </p:grpSpPr>
          <p:sp>
            <p:nvSpPr>
              <p:cNvPr id="29" name="Rechthoek 28"/>
              <p:cNvSpPr/>
              <p:nvPr userDrawn="1"/>
            </p:nvSpPr>
            <p:spPr>
              <a:xfrm>
                <a:off x="8066315" y="1687286"/>
                <a:ext cx="1360714" cy="136071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30" name="Vrije vorm 112"/>
              <p:cNvSpPr/>
              <p:nvPr userDrawn="1"/>
            </p:nvSpPr>
            <p:spPr>
              <a:xfrm>
                <a:off x="8077201" y="1676399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31" name="Vrije vorm 113"/>
              <p:cNvSpPr/>
              <p:nvPr userDrawn="1"/>
            </p:nvSpPr>
            <p:spPr>
              <a:xfrm>
                <a:off x="8071339" y="2849823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3996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. CLOS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-10750" y="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‹#›</a:t>
            </a:fld>
            <a:endParaRPr lang="nl-NL"/>
          </a:p>
        </p:txBody>
      </p:sp>
      <p:sp>
        <p:nvSpPr>
          <p:cNvPr id="5" name="Tekstvak 4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0" spc="50" baseline="0" dirty="0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  <a:t>CLOSURE</a:t>
            </a:r>
          </a:p>
        </p:txBody>
      </p:sp>
      <p:pic>
        <p:nvPicPr>
          <p:cNvPr id="9" name="Picture 4" descr="\\fkdk3\mydocs$\sduijvelshoff\Desktop\IHC_logo_payoff_def-0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086" y="2598058"/>
            <a:ext cx="7352328" cy="1836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520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EMPTY (CUSTO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5" name="Tekstvak 4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0" spc="50" baseline="0" dirty="0">
                <a:solidFill>
                  <a:schemeClr val="bg2"/>
                </a:solidFill>
                <a:latin typeface="+mj-lt"/>
                <a:cs typeface="Calibri" panose="020F0502020204030204" pitchFamily="34" charset="0"/>
              </a:rPr>
              <a:t>EMPTY (CUSTOM)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719138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Pct val="90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719138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FIRST TITLE &gt;  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SECOND TITLE &gt;  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968F85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THIRD TITLE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4576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. Video instructies - YouTube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hthoek 101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000" b="1" noProof="0" dirty="0">
              <a:solidFill>
                <a:schemeClr val="tx1"/>
              </a:solidFill>
            </a:endParaRPr>
          </a:p>
        </p:txBody>
      </p:sp>
      <p:sp>
        <p:nvSpPr>
          <p:cNvPr id="8" name="Tekstvak 7"/>
          <p:cNvSpPr txBox="1"/>
          <p:nvPr userDrawn="1"/>
        </p:nvSpPr>
        <p:spPr>
          <a:xfrm>
            <a:off x="8548743" y="-399456"/>
            <a:ext cx="3643257" cy="38167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en-US" sz="1400" noProof="0" dirty="0">
                <a:solidFill>
                  <a:srgbClr val="303E48">
                    <a:lumMod val="60000"/>
                    <a:lumOff val="40000"/>
                  </a:srgbClr>
                </a:solidFill>
              </a:rPr>
              <a:t>Video instructions - YouTube links</a:t>
            </a:r>
          </a:p>
        </p:txBody>
      </p:sp>
      <p:grpSp>
        <p:nvGrpSpPr>
          <p:cNvPr id="9" name="GRID" hidden="1"/>
          <p:cNvGrpSpPr/>
          <p:nvPr userDrawn="1"/>
        </p:nvGrpSpPr>
        <p:grpSpPr>
          <a:xfrm>
            <a:off x="0" y="0"/>
            <a:ext cx="12191999" cy="6858000"/>
            <a:chOff x="0" y="0"/>
            <a:chExt cx="12169774" cy="6858000"/>
          </a:xfrm>
        </p:grpSpPr>
        <p:sp>
          <p:nvSpPr>
            <p:cNvPr id="10" name="Rechthoek 9"/>
            <p:cNvSpPr/>
            <p:nvPr userDrawn="1"/>
          </p:nvSpPr>
          <p:spPr>
            <a:xfrm>
              <a:off x="0" y="6057304"/>
              <a:ext cx="12169774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1" name="Rechthoek 10"/>
            <p:cNvSpPr/>
            <p:nvPr userDrawn="1"/>
          </p:nvSpPr>
          <p:spPr>
            <a:xfrm>
              <a:off x="0" y="0"/>
              <a:ext cx="12169774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2" name="Rechthoek 11"/>
            <p:cNvSpPr/>
            <p:nvPr userDrawn="1"/>
          </p:nvSpPr>
          <p:spPr>
            <a:xfrm rot="5400000">
              <a:off x="-3082652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3" name="Rechthoek 12"/>
            <p:cNvSpPr/>
            <p:nvPr userDrawn="1"/>
          </p:nvSpPr>
          <p:spPr>
            <a:xfrm rot="5400000">
              <a:off x="8391004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4" name="Rechthoek 13"/>
            <p:cNvSpPr/>
            <p:nvPr userDrawn="1"/>
          </p:nvSpPr>
          <p:spPr>
            <a:xfrm>
              <a:off x="0" y="1124808"/>
              <a:ext cx="12169774" cy="576002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95" name="Rechthoek 94"/>
            <p:cNvSpPr/>
            <p:nvPr userDrawn="1"/>
          </p:nvSpPr>
          <p:spPr>
            <a:xfrm>
              <a:off x="0" y="2582251"/>
              <a:ext cx="12169774" cy="213523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96" name="Rechthoek 95"/>
            <p:cNvSpPr/>
            <p:nvPr userDrawn="1"/>
          </p:nvSpPr>
          <p:spPr>
            <a:xfrm>
              <a:off x="0" y="4795817"/>
              <a:ext cx="12169774" cy="213523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Tekstvak 6"/>
          <p:cNvSpPr txBox="1"/>
          <p:nvPr userDrawn="1"/>
        </p:nvSpPr>
        <p:spPr>
          <a:xfrm>
            <a:off x="693962" y="692697"/>
            <a:ext cx="9946827" cy="461665"/>
          </a:xfrm>
          <a:prstGeom prst="rect">
            <a:avLst/>
          </a:prstGeom>
          <a:noFill/>
          <a:effectLst/>
        </p:spPr>
        <p:txBody>
          <a:bodyPr vert="horz" lIns="0" tIns="0" rIns="0" bIns="0" rtlCol="0" anchor="ctr">
            <a:noAutofit/>
          </a:bodyPr>
          <a:lstStyle>
            <a:lvl1pPr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  <a:defRPr cap="all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1800" noProof="0" dirty="0">
                <a:solidFill>
                  <a:srgbClr val="0096A5"/>
                </a:solidFill>
                <a:latin typeface="Oswald" panose="02000503000000000000" pitchFamily="2" charset="0"/>
              </a:rPr>
              <a:t>Video instructions – YouTube links</a:t>
            </a:r>
          </a:p>
        </p:txBody>
      </p:sp>
      <p:cxnSp>
        <p:nvCxnSpPr>
          <p:cNvPr id="49" name="Rechte verbindingslijn 48"/>
          <p:cNvCxnSpPr/>
          <p:nvPr userDrawn="1"/>
        </p:nvCxnSpPr>
        <p:spPr>
          <a:xfrm>
            <a:off x="3394123" y="1700810"/>
            <a:ext cx="0" cy="4356494"/>
          </a:xfrm>
          <a:prstGeom prst="line">
            <a:avLst/>
          </a:prstGeom>
          <a:ln w="317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Rechte verbindingslijn 49"/>
          <p:cNvCxnSpPr/>
          <p:nvPr userDrawn="1"/>
        </p:nvCxnSpPr>
        <p:spPr>
          <a:xfrm>
            <a:off x="6094285" y="1700810"/>
            <a:ext cx="0" cy="4356494"/>
          </a:xfrm>
          <a:prstGeom prst="line">
            <a:avLst/>
          </a:prstGeom>
          <a:ln w="317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Rechte verbindingslijn 58"/>
          <p:cNvCxnSpPr>
            <a:cxnSpLocks/>
          </p:cNvCxnSpPr>
          <p:nvPr userDrawn="1"/>
        </p:nvCxnSpPr>
        <p:spPr>
          <a:xfrm flipH="1">
            <a:off x="672268" y="3879057"/>
            <a:ext cx="8122180" cy="0"/>
          </a:xfrm>
          <a:prstGeom prst="line">
            <a:avLst/>
          </a:prstGeom>
          <a:ln w="317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H2">
            <a:hlinkClick r:id="" action="ppaction://noaction"/>
          </p:cNvPr>
          <p:cNvSpPr txBox="1"/>
          <p:nvPr userDrawn="1"/>
        </p:nvSpPr>
        <p:spPr>
          <a:xfrm>
            <a:off x="1031406" y="2742907"/>
            <a:ext cx="1970671" cy="71015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endParaRPr lang="en-US" sz="1200" noProof="0" dirty="0">
              <a:solidFill>
                <a:schemeClr val="tx2"/>
              </a:solidFill>
              <a:latin typeface="+mj-lt"/>
            </a:endParaRPr>
          </a:p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r>
              <a:rPr lang="en-US" sz="1200" noProof="0" dirty="0">
                <a:solidFill>
                  <a:srgbClr val="0096A5"/>
                </a:solidFill>
                <a:latin typeface="Oswald" panose="02000503000000000000" pitchFamily="2" charset="0"/>
              </a:rPr>
              <a:t>Instruction:</a:t>
            </a:r>
            <a:r>
              <a:rPr lang="en-US" sz="1200" noProof="0" dirty="0">
                <a:solidFill>
                  <a:schemeClr val="tx2"/>
                </a:solidFill>
                <a:latin typeface="Oswald" panose="02000503000000000000" pitchFamily="2" charset="0"/>
              </a:rPr>
              <a:t/>
            </a:r>
            <a:br>
              <a:rPr lang="en-US" sz="1200" noProof="0" dirty="0">
                <a:solidFill>
                  <a:schemeClr val="tx2"/>
                </a:solidFill>
                <a:latin typeface="Oswald" panose="02000503000000000000" pitchFamily="2" charset="0"/>
              </a:rPr>
            </a:br>
            <a:r>
              <a:rPr lang="en-US" sz="1200" noProof="0" dirty="0">
                <a:solidFill>
                  <a:srgbClr val="44546A"/>
                </a:solidFill>
                <a:latin typeface="Oswald" panose="02000503000000000000" pitchFamily="2" charset="0"/>
              </a:rPr>
              <a:t>Working with Text Levels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1000" noProof="0" dirty="0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https://youtu.be/hM16rifWsjU</a:t>
            </a:r>
          </a:p>
        </p:txBody>
      </p:sp>
      <p:sp>
        <p:nvSpPr>
          <p:cNvPr id="72" name="H2">
            <a:hlinkClick r:id="" action="ppaction://noaction"/>
          </p:cNvPr>
          <p:cNvSpPr txBox="1"/>
          <p:nvPr userDrawn="1"/>
        </p:nvSpPr>
        <p:spPr>
          <a:xfrm>
            <a:off x="3781120" y="2742907"/>
            <a:ext cx="1970671" cy="71015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endParaRPr lang="en-US" sz="1200" noProof="0" dirty="0">
              <a:solidFill>
                <a:schemeClr val="tx2"/>
              </a:solidFill>
              <a:latin typeface="+mj-lt"/>
            </a:endParaRPr>
          </a:p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r>
              <a:rPr lang="en-US" sz="1200" noProof="0" dirty="0">
                <a:solidFill>
                  <a:srgbClr val="0096A5"/>
                </a:solidFill>
                <a:latin typeface="Oswald" panose="02000503000000000000" pitchFamily="2" charset="0"/>
              </a:rPr>
              <a:t>Instruction:</a:t>
            </a:r>
            <a:r>
              <a:rPr lang="en-US" sz="1200" noProof="0" dirty="0">
                <a:solidFill>
                  <a:schemeClr val="tx2"/>
                </a:solidFill>
                <a:latin typeface="Oswald" panose="02000503000000000000" pitchFamily="2" charset="0"/>
              </a:rPr>
              <a:t/>
            </a:r>
            <a:br>
              <a:rPr lang="en-US" sz="1200" noProof="0" dirty="0">
                <a:solidFill>
                  <a:schemeClr val="tx2"/>
                </a:solidFill>
                <a:latin typeface="Oswald" panose="02000503000000000000" pitchFamily="2" charset="0"/>
              </a:rPr>
            </a:br>
            <a:r>
              <a:rPr lang="en-US" sz="1200" kern="1200" noProof="0" dirty="0">
                <a:solidFill>
                  <a:srgbClr val="44546A"/>
                </a:solidFill>
                <a:latin typeface="Oswald" panose="02000503000000000000" pitchFamily="2" charset="0"/>
                <a:ea typeface="+mn-ea"/>
                <a:cs typeface="+mn-cs"/>
              </a:rPr>
              <a:t>Working</a:t>
            </a:r>
            <a:r>
              <a:rPr lang="en-US" sz="1200" kern="1200" baseline="0" noProof="0" dirty="0">
                <a:solidFill>
                  <a:srgbClr val="44546A"/>
                </a:solidFill>
                <a:latin typeface="Oswald" panose="02000503000000000000" pitchFamily="2" charset="0"/>
                <a:ea typeface="+mn-ea"/>
                <a:cs typeface="+mn-cs"/>
              </a:rPr>
              <a:t> with Images</a:t>
            </a:r>
            <a:endParaRPr lang="en-US" sz="1200" kern="1200" noProof="0" dirty="0">
              <a:solidFill>
                <a:srgbClr val="44546A"/>
              </a:solidFill>
              <a:latin typeface="Oswald" panose="02000503000000000000" pitchFamily="2" charset="0"/>
              <a:ea typeface="+mn-ea"/>
              <a:cs typeface="+mn-cs"/>
            </a:endParaRPr>
          </a:p>
          <a:p>
            <a:pPr marL="0" algn="ctr" defTabSz="1217512" rtl="0" eaLnBrk="1" latinLnBrk="0" hangingPunct="1">
              <a:spcBef>
                <a:spcPts val="600"/>
              </a:spcBef>
              <a:spcAft>
                <a:spcPts val="600"/>
              </a:spcAft>
            </a:pPr>
            <a:r>
              <a:rPr lang="en-US" sz="1000" kern="1200" noProof="0" dirty="0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https://youtu.be/09yTK-OTEPA</a:t>
            </a:r>
          </a:p>
        </p:txBody>
      </p:sp>
      <p:sp>
        <p:nvSpPr>
          <p:cNvPr id="73" name="H2">
            <a:hlinkClick r:id="" action="ppaction://noaction"/>
          </p:cNvPr>
          <p:cNvSpPr txBox="1"/>
          <p:nvPr userDrawn="1"/>
        </p:nvSpPr>
        <p:spPr>
          <a:xfrm>
            <a:off x="6481282" y="2742907"/>
            <a:ext cx="1970671" cy="71015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endParaRPr lang="en-US" sz="1200" noProof="0" dirty="0">
              <a:solidFill>
                <a:schemeClr val="tx2"/>
              </a:solidFill>
              <a:latin typeface="+mj-lt"/>
            </a:endParaRPr>
          </a:p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r>
              <a:rPr lang="en-US" sz="1200" noProof="0" dirty="0">
                <a:solidFill>
                  <a:srgbClr val="0096A5"/>
                </a:solidFill>
                <a:latin typeface="Oswald" panose="02000503000000000000" pitchFamily="2" charset="0"/>
              </a:rPr>
              <a:t>Instruction:</a:t>
            </a:r>
            <a:r>
              <a:rPr lang="en-US" sz="1200" noProof="0" dirty="0">
                <a:solidFill>
                  <a:schemeClr val="tx2"/>
                </a:solidFill>
                <a:latin typeface="Oswald" panose="02000503000000000000" pitchFamily="2" charset="0"/>
              </a:rPr>
              <a:t/>
            </a:r>
            <a:br>
              <a:rPr lang="en-US" sz="1200" noProof="0" dirty="0">
                <a:solidFill>
                  <a:schemeClr val="tx2"/>
                </a:solidFill>
                <a:latin typeface="Oswald" panose="02000503000000000000" pitchFamily="2" charset="0"/>
              </a:rPr>
            </a:br>
            <a:r>
              <a:rPr lang="en-US" sz="1200" kern="1200" noProof="0" dirty="0">
                <a:solidFill>
                  <a:srgbClr val="44546A"/>
                </a:solidFill>
                <a:latin typeface="Oswald" panose="02000503000000000000" pitchFamily="2" charset="0"/>
                <a:ea typeface="+mn-ea"/>
                <a:cs typeface="+mn-cs"/>
              </a:rPr>
              <a:t>Working</a:t>
            </a:r>
            <a:r>
              <a:rPr lang="en-US" sz="1200" kern="1200" baseline="0" noProof="0" dirty="0">
                <a:solidFill>
                  <a:srgbClr val="44546A"/>
                </a:solidFill>
                <a:latin typeface="Oswald" panose="02000503000000000000" pitchFamily="2" charset="0"/>
                <a:ea typeface="+mn-ea"/>
                <a:cs typeface="+mn-cs"/>
              </a:rPr>
              <a:t> with </a:t>
            </a:r>
            <a:r>
              <a:rPr lang="en-US" sz="1200" kern="1200" noProof="0" dirty="0">
                <a:solidFill>
                  <a:srgbClr val="44546A"/>
                </a:solidFill>
                <a:latin typeface="Oswald" panose="02000503000000000000" pitchFamily="2" charset="0"/>
                <a:ea typeface="+mn-ea"/>
                <a:cs typeface="+mn-cs"/>
              </a:rPr>
              <a:t>Charts</a:t>
            </a:r>
          </a:p>
          <a:p>
            <a:pPr marL="0" algn="ctr" defTabSz="1217512" rtl="0" eaLnBrk="1" latinLnBrk="0" hangingPunct="1">
              <a:spcBef>
                <a:spcPts val="600"/>
              </a:spcBef>
              <a:spcAft>
                <a:spcPts val="600"/>
              </a:spcAft>
            </a:pPr>
            <a:r>
              <a:rPr lang="en-US" sz="1000" kern="1200" noProof="0" dirty="0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https://youtu.be/fbByse1_RSY</a:t>
            </a:r>
          </a:p>
        </p:txBody>
      </p:sp>
      <p:grpSp>
        <p:nvGrpSpPr>
          <p:cNvPr id="79" name="Grafiek icoon"/>
          <p:cNvGrpSpPr/>
          <p:nvPr userDrawn="1"/>
        </p:nvGrpSpPr>
        <p:grpSpPr>
          <a:xfrm>
            <a:off x="7264959" y="2184002"/>
            <a:ext cx="358817" cy="389873"/>
            <a:chOff x="12468049" y="1754144"/>
            <a:chExt cx="339072" cy="369091"/>
          </a:xfrm>
        </p:grpSpPr>
        <p:sp>
          <p:nvSpPr>
            <p:cNvPr id="80" name="Rechthoek 79"/>
            <p:cNvSpPr/>
            <p:nvPr/>
          </p:nvSpPr>
          <p:spPr>
            <a:xfrm>
              <a:off x="12468049" y="1869625"/>
              <a:ext cx="92751" cy="253609"/>
            </a:xfrm>
            <a:prstGeom prst="rect">
              <a:avLst/>
            </a:prstGeom>
            <a:solidFill>
              <a:srgbClr val="4D82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 dirty="0"/>
            </a:p>
          </p:txBody>
        </p:sp>
        <p:sp>
          <p:nvSpPr>
            <p:cNvPr id="81" name="Rechthoek 80"/>
            <p:cNvSpPr/>
            <p:nvPr/>
          </p:nvSpPr>
          <p:spPr>
            <a:xfrm>
              <a:off x="12590223" y="1754144"/>
              <a:ext cx="92751" cy="369091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 dirty="0"/>
            </a:p>
          </p:txBody>
        </p:sp>
        <p:sp>
          <p:nvSpPr>
            <p:cNvPr id="82" name="Rechthoek 81"/>
            <p:cNvSpPr/>
            <p:nvPr/>
          </p:nvSpPr>
          <p:spPr>
            <a:xfrm>
              <a:off x="12714370" y="1836322"/>
              <a:ext cx="92751" cy="286913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 dirty="0"/>
            </a:p>
          </p:txBody>
        </p:sp>
      </p:grpSp>
      <p:sp>
        <p:nvSpPr>
          <p:cNvPr id="83" name="H2">
            <a:hlinkClick r:id="" action="ppaction://noaction"/>
          </p:cNvPr>
          <p:cNvSpPr txBox="1"/>
          <p:nvPr userDrawn="1"/>
        </p:nvSpPr>
        <p:spPr>
          <a:xfrm>
            <a:off x="1066304" y="4962341"/>
            <a:ext cx="1970671" cy="71015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endParaRPr lang="en-US" sz="1200" noProof="0" dirty="0">
              <a:solidFill>
                <a:schemeClr val="tx2"/>
              </a:solidFill>
              <a:latin typeface="+mj-lt"/>
            </a:endParaRPr>
          </a:p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r>
              <a:rPr lang="en-US" sz="1200" noProof="0" dirty="0">
                <a:solidFill>
                  <a:srgbClr val="0096A5"/>
                </a:solidFill>
                <a:latin typeface="Oswald" panose="02000503000000000000" pitchFamily="2" charset="0"/>
              </a:rPr>
              <a:t>Instruction:</a:t>
            </a:r>
            <a:r>
              <a:rPr lang="en-US" sz="1200" noProof="0" dirty="0">
                <a:solidFill>
                  <a:schemeClr val="tx2"/>
                </a:solidFill>
                <a:latin typeface="Oswald" panose="02000503000000000000" pitchFamily="2" charset="0"/>
              </a:rPr>
              <a:t/>
            </a:r>
            <a:br>
              <a:rPr lang="en-US" sz="1200" noProof="0" dirty="0">
                <a:solidFill>
                  <a:schemeClr val="tx2"/>
                </a:solidFill>
                <a:latin typeface="Oswald" panose="02000503000000000000" pitchFamily="2" charset="0"/>
              </a:rPr>
            </a:br>
            <a:r>
              <a:rPr lang="en-US" sz="1200" kern="1200" noProof="0" dirty="0">
                <a:solidFill>
                  <a:srgbClr val="44546A"/>
                </a:solidFill>
                <a:latin typeface="Oswald" panose="02000503000000000000" pitchFamily="2" charset="0"/>
                <a:ea typeface="+mn-ea"/>
                <a:cs typeface="+mn-cs"/>
              </a:rPr>
              <a:t>Working with Tables</a:t>
            </a:r>
          </a:p>
          <a:p>
            <a:pPr marL="0" algn="ctr" defTabSz="1217512" rtl="0" eaLnBrk="1" latinLnBrk="0" hangingPunct="1">
              <a:spcBef>
                <a:spcPts val="600"/>
              </a:spcBef>
              <a:spcAft>
                <a:spcPts val="600"/>
              </a:spcAft>
            </a:pPr>
            <a:r>
              <a:rPr lang="en-US" sz="1000" kern="1200" noProof="0" dirty="0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https://youtu.be/IIjbiKAotek</a:t>
            </a:r>
          </a:p>
        </p:txBody>
      </p:sp>
      <p:sp>
        <p:nvSpPr>
          <p:cNvPr id="84" name="H2">
            <a:hlinkClick r:id="" action="ppaction://noaction"/>
          </p:cNvPr>
          <p:cNvSpPr txBox="1"/>
          <p:nvPr userDrawn="1"/>
        </p:nvSpPr>
        <p:spPr>
          <a:xfrm>
            <a:off x="3816019" y="4962341"/>
            <a:ext cx="1970671" cy="71015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endParaRPr lang="en-US" sz="1200" noProof="0" dirty="0">
              <a:solidFill>
                <a:schemeClr val="tx2"/>
              </a:solidFill>
              <a:latin typeface="+mj-lt"/>
            </a:endParaRPr>
          </a:p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r>
              <a:rPr lang="en-US" sz="1200" noProof="0" dirty="0">
                <a:solidFill>
                  <a:srgbClr val="0096A5"/>
                </a:solidFill>
                <a:latin typeface="Oswald" panose="02000503000000000000" pitchFamily="2" charset="0"/>
              </a:rPr>
              <a:t>Instruction:</a:t>
            </a:r>
            <a:r>
              <a:rPr lang="en-US" sz="1200" noProof="0" dirty="0">
                <a:solidFill>
                  <a:schemeClr val="tx2"/>
                </a:solidFill>
                <a:latin typeface="Oswald" panose="02000503000000000000" pitchFamily="2" charset="0"/>
              </a:rPr>
              <a:t/>
            </a:r>
            <a:br>
              <a:rPr lang="en-US" sz="1200" noProof="0" dirty="0">
                <a:solidFill>
                  <a:schemeClr val="tx2"/>
                </a:solidFill>
                <a:latin typeface="Oswald" panose="02000503000000000000" pitchFamily="2" charset="0"/>
              </a:rPr>
            </a:br>
            <a:r>
              <a:rPr lang="en-US" sz="1200" kern="1200" noProof="0" dirty="0">
                <a:solidFill>
                  <a:srgbClr val="44546A"/>
                </a:solidFill>
                <a:latin typeface="Oswald" panose="02000503000000000000" pitchFamily="2" charset="0"/>
                <a:ea typeface="+mn-ea"/>
                <a:cs typeface="+mn-cs"/>
              </a:rPr>
              <a:t>Working with Video’s</a:t>
            </a:r>
          </a:p>
          <a:p>
            <a:pPr marL="0" algn="ctr" defTabSz="1217512" rtl="0" eaLnBrk="1" latinLnBrk="0" hangingPunct="1">
              <a:spcBef>
                <a:spcPts val="600"/>
              </a:spcBef>
              <a:spcAft>
                <a:spcPts val="600"/>
              </a:spcAft>
            </a:pPr>
            <a:r>
              <a:rPr lang="en-US" sz="1000" kern="1200" noProof="0" dirty="0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https://youtu.be/H_4HH09zxC0</a:t>
            </a:r>
          </a:p>
        </p:txBody>
      </p:sp>
      <p:sp>
        <p:nvSpPr>
          <p:cNvPr id="85" name="H2">
            <a:hlinkClick r:id="" action="ppaction://noaction"/>
          </p:cNvPr>
          <p:cNvSpPr txBox="1"/>
          <p:nvPr userDrawn="1"/>
        </p:nvSpPr>
        <p:spPr>
          <a:xfrm>
            <a:off x="6516180" y="4962341"/>
            <a:ext cx="1970671" cy="71015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endParaRPr lang="en-US" sz="1200" noProof="0" dirty="0">
              <a:solidFill>
                <a:schemeClr val="tx2"/>
              </a:solidFill>
              <a:latin typeface="+mj-lt"/>
            </a:endParaRPr>
          </a:p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r>
              <a:rPr lang="en-US" sz="1200" noProof="0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sz="1200" noProof="0" dirty="0">
                <a:solidFill>
                  <a:schemeClr val="tx2"/>
                </a:solidFill>
                <a:latin typeface="+mj-lt"/>
              </a:rPr>
              <a:t/>
            </a:r>
            <a:br>
              <a:rPr lang="en-US" sz="1200" noProof="0" dirty="0">
                <a:solidFill>
                  <a:schemeClr val="tx2"/>
                </a:solidFill>
                <a:latin typeface="+mj-lt"/>
              </a:rPr>
            </a:br>
            <a:r>
              <a:rPr lang="en-US" sz="1200" kern="1200" noProof="0" dirty="0">
                <a:solidFill>
                  <a:srgbClr val="44546A"/>
                </a:solidFill>
                <a:latin typeface="Oswald" panose="02000503000000000000" pitchFamily="2" charset="0"/>
                <a:ea typeface="+mn-ea"/>
                <a:cs typeface="+mn-cs"/>
              </a:rPr>
              <a:t>More Tips &amp; Tricks</a:t>
            </a:r>
          </a:p>
          <a:p>
            <a:pPr marL="0" algn="ctr" defTabSz="1217512" rtl="0" eaLnBrk="1" latinLnBrk="0" hangingPunct="1">
              <a:spcBef>
                <a:spcPts val="600"/>
              </a:spcBef>
              <a:spcAft>
                <a:spcPts val="600"/>
              </a:spcAft>
            </a:pPr>
            <a:r>
              <a:rPr lang="en-US" sz="1000" kern="1200" noProof="0" dirty="0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www.pptsolutions.nl</a:t>
            </a:r>
          </a:p>
        </p:txBody>
      </p:sp>
      <p:grpSp>
        <p:nvGrpSpPr>
          <p:cNvPr id="86" name="Tabel icoon"/>
          <p:cNvGrpSpPr/>
          <p:nvPr userDrawn="1"/>
        </p:nvGrpSpPr>
        <p:grpSpPr>
          <a:xfrm>
            <a:off x="1808088" y="4385924"/>
            <a:ext cx="447825" cy="403759"/>
            <a:chOff x="6072040" y="3376043"/>
            <a:chExt cx="1227920" cy="1109109"/>
          </a:xfrm>
        </p:grpSpPr>
        <p:sp>
          <p:nvSpPr>
            <p:cNvPr id="87" name="Rechthoek 86"/>
            <p:cNvSpPr/>
            <p:nvPr userDrawn="1"/>
          </p:nvSpPr>
          <p:spPr>
            <a:xfrm>
              <a:off x="6072040" y="3376043"/>
              <a:ext cx="1227920" cy="1109109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 dirty="0"/>
            </a:p>
          </p:txBody>
        </p:sp>
        <p:sp>
          <p:nvSpPr>
            <p:cNvPr id="88" name="Rechthoek 87"/>
            <p:cNvSpPr/>
            <p:nvPr userDrawn="1"/>
          </p:nvSpPr>
          <p:spPr>
            <a:xfrm>
              <a:off x="6090829" y="3393962"/>
              <a:ext cx="1209131" cy="218971"/>
            </a:xfrm>
            <a:prstGeom prst="rect">
              <a:avLst/>
            </a:prstGeom>
            <a:solidFill>
              <a:srgbClr val="6C6C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 dirty="0"/>
            </a:p>
          </p:txBody>
        </p:sp>
        <p:cxnSp>
          <p:nvCxnSpPr>
            <p:cNvPr id="89" name="Rechte verbindingslijn 88"/>
            <p:cNvCxnSpPr/>
            <p:nvPr userDrawn="1"/>
          </p:nvCxnSpPr>
          <p:spPr>
            <a:xfrm>
              <a:off x="6493304" y="3605313"/>
              <a:ext cx="0" cy="872219"/>
            </a:xfrm>
            <a:prstGeom prst="line">
              <a:avLst/>
            </a:prstGeom>
            <a:ln w="12700">
              <a:solidFill>
                <a:srgbClr val="B5B5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Rechte verbindingslijn 89"/>
            <p:cNvCxnSpPr/>
            <p:nvPr userDrawn="1"/>
          </p:nvCxnSpPr>
          <p:spPr>
            <a:xfrm>
              <a:off x="6883025" y="3605313"/>
              <a:ext cx="0" cy="872219"/>
            </a:xfrm>
            <a:prstGeom prst="line">
              <a:avLst/>
            </a:prstGeom>
            <a:ln w="12700">
              <a:solidFill>
                <a:srgbClr val="B5B5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Rechte verbindingslijn 90"/>
            <p:cNvCxnSpPr/>
            <p:nvPr userDrawn="1"/>
          </p:nvCxnSpPr>
          <p:spPr>
            <a:xfrm flipH="1">
              <a:off x="6090561" y="3827108"/>
              <a:ext cx="1209399" cy="0"/>
            </a:xfrm>
            <a:prstGeom prst="line">
              <a:avLst/>
            </a:prstGeom>
            <a:ln w="12700">
              <a:solidFill>
                <a:srgbClr val="B5B5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Rechte verbindingslijn 91"/>
            <p:cNvCxnSpPr/>
            <p:nvPr userDrawn="1"/>
          </p:nvCxnSpPr>
          <p:spPr>
            <a:xfrm flipH="1">
              <a:off x="6090561" y="4055708"/>
              <a:ext cx="1209399" cy="0"/>
            </a:xfrm>
            <a:prstGeom prst="line">
              <a:avLst/>
            </a:prstGeom>
            <a:ln w="12700">
              <a:solidFill>
                <a:srgbClr val="B5B5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Rechte verbindingslijn 92"/>
            <p:cNvCxnSpPr/>
            <p:nvPr userDrawn="1"/>
          </p:nvCxnSpPr>
          <p:spPr>
            <a:xfrm flipH="1">
              <a:off x="6090561" y="4276688"/>
              <a:ext cx="1209399" cy="0"/>
            </a:xfrm>
            <a:prstGeom prst="line">
              <a:avLst/>
            </a:prstGeom>
            <a:ln w="12700">
              <a:solidFill>
                <a:srgbClr val="B5B5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Rechthoek 93"/>
            <p:cNvSpPr/>
            <p:nvPr userDrawn="1"/>
          </p:nvSpPr>
          <p:spPr>
            <a:xfrm>
              <a:off x="6072040" y="3376043"/>
              <a:ext cx="1227920" cy="1109109"/>
            </a:xfrm>
            <a:prstGeom prst="rect">
              <a:avLst/>
            </a:prstGeom>
            <a:noFill/>
            <a:ln w="12700">
              <a:solidFill>
                <a:srgbClr val="6C6C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 dirty="0"/>
            </a:p>
          </p:txBody>
        </p:sp>
      </p:grpSp>
      <p:grpSp>
        <p:nvGrpSpPr>
          <p:cNvPr id="97" name="Video icoon"/>
          <p:cNvGrpSpPr/>
          <p:nvPr userDrawn="1"/>
        </p:nvGrpSpPr>
        <p:grpSpPr>
          <a:xfrm>
            <a:off x="4603376" y="4392447"/>
            <a:ext cx="401285" cy="403079"/>
            <a:chOff x="8066315" y="1676399"/>
            <a:chExt cx="1371600" cy="1380253"/>
          </a:xfrm>
        </p:grpSpPr>
        <p:sp>
          <p:nvSpPr>
            <p:cNvPr id="98" name="Rechthoek 97"/>
            <p:cNvSpPr/>
            <p:nvPr userDrawn="1"/>
          </p:nvSpPr>
          <p:spPr>
            <a:xfrm>
              <a:off x="8066315" y="1687286"/>
              <a:ext cx="1360714" cy="136071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6C6C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 dirty="0"/>
            </a:p>
          </p:txBody>
        </p:sp>
        <p:sp>
          <p:nvSpPr>
            <p:cNvPr id="99" name="Vrije vorm 112"/>
            <p:cNvSpPr/>
            <p:nvPr userDrawn="1"/>
          </p:nvSpPr>
          <p:spPr>
            <a:xfrm>
              <a:off x="8077201" y="1676399"/>
              <a:ext cx="1360714" cy="206829"/>
            </a:xfrm>
            <a:custGeom>
              <a:avLst/>
              <a:gdLst>
                <a:gd name="connsiteX0" fmla="*/ 1186901 w 1360714"/>
                <a:gd name="connsiteY0" fmla="*/ 41746 h 206829"/>
                <a:gd name="connsiteX1" fmla="*/ 1186901 w 1360714"/>
                <a:gd name="connsiteY1" fmla="*/ 175847 h 206829"/>
                <a:gd name="connsiteX2" fmla="*/ 1315854 w 1360714"/>
                <a:gd name="connsiteY2" fmla="*/ 175847 h 206829"/>
                <a:gd name="connsiteX3" fmla="*/ 1315854 w 1360714"/>
                <a:gd name="connsiteY3" fmla="*/ 41746 h 206829"/>
                <a:gd name="connsiteX4" fmla="*/ 958249 w 1360714"/>
                <a:gd name="connsiteY4" fmla="*/ 41746 h 206829"/>
                <a:gd name="connsiteX5" fmla="*/ 958249 w 1360714"/>
                <a:gd name="connsiteY5" fmla="*/ 175847 h 206829"/>
                <a:gd name="connsiteX6" fmla="*/ 1087202 w 1360714"/>
                <a:gd name="connsiteY6" fmla="*/ 175847 h 206829"/>
                <a:gd name="connsiteX7" fmla="*/ 1087202 w 1360714"/>
                <a:gd name="connsiteY7" fmla="*/ 41746 h 206829"/>
                <a:gd name="connsiteX8" fmla="*/ 729440 w 1360714"/>
                <a:gd name="connsiteY8" fmla="*/ 41746 h 206829"/>
                <a:gd name="connsiteX9" fmla="*/ 729440 w 1360714"/>
                <a:gd name="connsiteY9" fmla="*/ 175847 h 206829"/>
                <a:gd name="connsiteX10" fmla="*/ 858393 w 1360714"/>
                <a:gd name="connsiteY10" fmla="*/ 175847 h 206829"/>
                <a:gd name="connsiteX11" fmla="*/ 858393 w 1360714"/>
                <a:gd name="connsiteY11" fmla="*/ 41746 h 206829"/>
                <a:gd name="connsiteX12" fmla="*/ 493889 w 1360714"/>
                <a:gd name="connsiteY12" fmla="*/ 41746 h 206829"/>
                <a:gd name="connsiteX13" fmla="*/ 493889 w 1360714"/>
                <a:gd name="connsiteY13" fmla="*/ 175847 h 206829"/>
                <a:gd name="connsiteX14" fmla="*/ 622842 w 1360714"/>
                <a:gd name="connsiteY14" fmla="*/ 175847 h 206829"/>
                <a:gd name="connsiteX15" fmla="*/ 622842 w 1360714"/>
                <a:gd name="connsiteY15" fmla="*/ 41746 h 206829"/>
                <a:gd name="connsiteX16" fmla="*/ 260368 w 1360714"/>
                <a:gd name="connsiteY16" fmla="*/ 41746 h 206829"/>
                <a:gd name="connsiteX17" fmla="*/ 260368 w 1360714"/>
                <a:gd name="connsiteY17" fmla="*/ 175847 h 206829"/>
                <a:gd name="connsiteX18" fmla="*/ 389321 w 1360714"/>
                <a:gd name="connsiteY18" fmla="*/ 175847 h 206829"/>
                <a:gd name="connsiteX19" fmla="*/ 389321 w 1360714"/>
                <a:gd name="connsiteY19" fmla="*/ 41746 h 206829"/>
                <a:gd name="connsiteX20" fmla="*/ 35169 w 1360714"/>
                <a:gd name="connsiteY20" fmla="*/ 41746 h 206829"/>
                <a:gd name="connsiteX21" fmla="*/ 35169 w 1360714"/>
                <a:gd name="connsiteY21" fmla="*/ 175847 h 206829"/>
                <a:gd name="connsiteX22" fmla="*/ 164122 w 1360714"/>
                <a:gd name="connsiteY22" fmla="*/ 175847 h 206829"/>
                <a:gd name="connsiteX23" fmla="*/ 164122 w 1360714"/>
                <a:gd name="connsiteY23" fmla="*/ 41746 h 206829"/>
                <a:gd name="connsiteX24" fmla="*/ 0 w 1360714"/>
                <a:gd name="connsiteY24" fmla="*/ 0 h 206829"/>
                <a:gd name="connsiteX25" fmla="*/ 1360714 w 1360714"/>
                <a:gd name="connsiteY25" fmla="*/ 0 h 206829"/>
                <a:gd name="connsiteX26" fmla="*/ 1360714 w 1360714"/>
                <a:gd name="connsiteY26" fmla="*/ 206829 h 206829"/>
                <a:gd name="connsiteX27" fmla="*/ 0 w 1360714"/>
                <a:gd name="connsiteY27" fmla="*/ 206829 h 206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60714" h="206829">
                  <a:moveTo>
                    <a:pt x="1186901" y="41746"/>
                  </a:moveTo>
                  <a:lnTo>
                    <a:pt x="1186901" y="175847"/>
                  </a:lnTo>
                  <a:lnTo>
                    <a:pt x="1315854" y="175847"/>
                  </a:lnTo>
                  <a:lnTo>
                    <a:pt x="1315854" y="41746"/>
                  </a:lnTo>
                  <a:close/>
                  <a:moveTo>
                    <a:pt x="958249" y="41746"/>
                  </a:moveTo>
                  <a:lnTo>
                    <a:pt x="958249" y="175847"/>
                  </a:lnTo>
                  <a:lnTo>
                    <a:pt x="1087202" y="175847"/>
                  </a:lnTo>
                  <a:lnTo>
                    <a:pt x="1087202" y="41746"/>
                  </a:lnTo>
                  <a:close/>
                  <a:moveTo>
                    <a:pt x="729440" y="41746"/>
                  </a:moveTo>
                  <a:lnTo>
                    <a:pt x="729440" y="175847"/>
                  </a:lnTo>
                  <a:lnTo>
                    <a:pt x="858393" y="175847"/>
                  </a:lnTo>
                  <a:lnTo>
                    <a:pt x="858393" y="41746"/>
                  </a:lnTo>
                  <a:close/>
                  <a:moveTo>
                    <a:pt x="493889" y="41746"/>
                  </a:moveTo>
                  <a:lnTo>
                    <a:pt x="493889" y="175847"/>
                  </a:lnTo>
                  <a:lnTo>
                    <a:pt x="622842" y="175847"/>
                  </a:lnTo>
                  <a:lnTo>
                    <a:pt x="622842" y="41746"/>
                  </a:lnTo>
                  <a:close/>
                  <a:moveTo>
                    <a:pt x="260368" y="41746"/>
                  </a:moveTo>
                  <a:lnTo>
                    <a:pt x="260368" y="175847"/>
                  </a:lnTo>
                  <a:lnTo>
                    <a:pt x="389321" y="175847"/>
                  </a:lnTo>
                  <a:lnTo>
                    <a:pt x="389321" y="41746"/>
                  </a:lnTo>
                  <a:close/>
                  <a:moveTo>
                    <a:pt x="35169" y="41746"/>
                  </a:moveTo>
                  <a:lnTo>
                    <a:pt x="35169" y="175847"/>
                  </a:lnTo>
                  <a:lnTo>
                    <a:pt x="164122" y="175847"/>
                  </a:lnTo>
                  <a:lnTo>
                    <a:pt x="164122" y="41746"/>
                  </a:lnTo>
                  <a:close/>
                  <a:moveTo>
                    <a:pt x="0" y="0"/>
                  </a:moveTo>
                  <a:lnTo>
                    <a:pt x="1360714" y="0"/>
                  </a:lnTo>
                  <a:lnTo>
                    <a:pt x="1360714" y="206829"/>
                  </a:lnTo>
                  <a:lnTo>
                    <a:pt x="0" y="206829"/>
                  </a:lnTo>
                  <a:close/>
                </a:path>
              </a:pathLst>
            </a:custGeom>
            <a:solidFill>
              <a:srgbClr val="6C6C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 dirty="0"/>
            </a:p>
          </p:txBody>
        </p:sp>
        <p:sp>
          <p:nvSpPr>
            <p:cNvPr id="100" name="Vrije vorm 113"/>
            <p:cNvSpPr/>
            <p:nvPr userDrawn="1"/>
          </p:nvSpPr>
          <p:spPr>
            <a:xfrm>
              <a:off x="8071339" y="2849823"/>
              <a:ext cx="1360714" cy="206829"/>
            </a:xfrm>
            <a:custGeom>
              <a:avLst/>
              <a:gdLst>
                <a:gd name="connsiteX0" fmla="*/ 1186901 w 1360714"/>
                <a:gd name="connsiteY0" fmla="*/ 41746 h 206829"/>
                <a:gd name="connsiteX1" fmla="*/ 1186901 w 1360714"/>
                <a:gd name="connsiteY1" fmla="*/ 175847 h 206829"/>
                <a:gd name="connsiteX2" fmla="*/ 1315854 w 1360714"/>
                <a:gd name="connsiteY2" fmla="*/ 175847 h 206829"/>
                <a:gd name="connsiteX3" fmla="*/ 1315854 w 1360714"/>
                <a:gd name="connsiteY3" fmla="*/ 41746 h 206829"/>
                <a:gd name="connsiteX4" fmla="*/ 958249 w 1360714"/>
                <a:gd name="connsiteY4" fmla="*/ 41746 h 206829"/>
                <a:gd name="connsiteX5" fmla="*/ 958249 w 1360714"/>
                <a:gd name="connsiteY5" fmla="*/ 175847 h 206829"/>
                <a:gd name="connsiteX6" fmla="*/ 1087202 w 1360714"/>
                <a:gd name="connsiteY6" fmla="*/ 175847 h 206829"/>
                <a:gd name="connsiteX7" fmla="*/ 1087202 w 1360714"/>
                <a:gd name="connsiteY7" fmla="*/ 41746 h 206829"/>
                <a:gd name="connsiteX8" fmla="*/ 729440 w 1360714"/>
                <a:gd name="connsiteY8" fmla="*/ 41746 h 206829"/>
                <a:gd name="connsiteX9" fmla="*/ 729440 w 1360714"/>
                <a:gd name="connsiteY9" fmla="*/ 175847 h 206829"/>
                <a:gd name="connsiteX10" fmla="*/ 858393 w 1360714"/>
                <a:gd name="connsiteY10" fmla="*/ 175847 h 206829"/>
                <a:gd name="connsiteX11" fmla="*/ 858393 w 1360714"/>
                <a:gd name="connsiteY11" fmla="*/ 41746 h 206829"/>
                <a:gd name="connsiteX12" fmla="*/ 493889 w 1360714"/>
                <a:gd name="connsiteY12" fmla="*/ 41746 h 206829"/>
                <a:gd name="connsiteX13" fmla="*/ 493889 w 1360714"/>
                <a:gd name="connsiteY13" fmla="*/ 175847 h 206829"/>
                <a:gd name="connsiteX14" fmla="*/ 622842 w 1360714"/>
                <a:gd name="connsiteY14" fmla="*/ 175847 h 206829"/>
                <a:gd name="connsiteX15" fmla="*/ 622842 w 1360714"/>
                <a:gd name="connsiteY15" fmla="*/ 41746 h 206829"/>
                <a:gd name="connsiteX16" fmla="*/ 260368 w 1360714"/>
                <a:gd name="connsiteY16" fmla="*/ 41746 h 206829"/>
                <a:gd name="connsiteX17" fmla="*/ 260368 w 1360714"/>
                <a:gd name="connsiteY17" fmla="*/ 175847 h 206829"/>
                <a:gd name="connsiteX18" fmla="*/ 389321 w 1360714"/>
                <a:gd name="connsiteY18" fmla="*/ 175847 h 206829"/>
                <a:gd name="connsiteX19" fmla="*/ 389321 w 1360714"/>
                <a:gd name="connsiteY19" fmla="*/ 41746 h 206829"/>
                <a:gd name="connsiteX20" fmla="*/ 35169 w 1360714"/>
                <a:gd name="connsiteY20" fmla="*/ 41746 h 206829"/>
                <a:gd name="connsiteX21" fmla="*/ 35169 w 1360714"/>
                <a:gd name="connsiteY21" fmla="*/ 175847 h 206829"/>
                <a:gd name="connsiteX22" fmla="*/ 164122 w 1360714"/>
                <a:gd name="connsiteY22" fmla="*/ 175847 h 206829"/>
                <a:gd name="connsiteX23" fmla="*/ 164122 w 1360714"/>
                <a:gd name="connsiteY23" fmla="*/ 41746 h 206829"/>
                <a:gd name="connsiteX24" fmla="*/ 0 w 1360714"/>
                <a:gd name="connsiteY24" fmla="*/ 0 h 206829"/>
                <a:gd name="connsiteX25" fmla="*/ 1360714 w 1360714"/>
                <a:gd name="connsiteY25" fmla="*/ 0 h 206829"/>
                <a:gd name="connsiteX26" fmla="*/ 1360714 w 1360714"/>
                <a:gd name="connsiteY26" fmla="*/ 206829 h 206829"/>
                <a:gd name="connsiteX27" fmla="*/ 0 w 1360714"/>
                <a:gd name="connsiteY27" fmla="*/ 206829 h 206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60714" h="206829">
                  <a:moveTo>
                    <a:pt x="1186901" y="41746"/>
                  </a:moveTo>
                  <a:lnTo>
                    <a:pt x="1186901" y="175847"/>
                  </a:lnTo>
                  <a:lnTo>
                    <a:pt x="1315854" y="175847"/>
                  </a:lnTo>
                  <a:lnTo>
                    <a:pt x="1315854" y="41746"/>
                  </a:lnTo>
                  <a:close/>
                  <a:moveTo>
                    <a:pt x="958249" y="41746"/>
                  </a:moveTo>
                  <a:lnTo>
                    <a:pt x="958249" y="175847"/>
                  </a:lnTo>
                  <a:lnTo>
                    <a:pt x="1087202" y="175847"/>
                  </a:lnTo>
                  <a:lnTo>
                    <a:pt x="1087202" y="41746"/>
                  </a:lnTo>
                  <a:close/>
                  <a:moveTo>
                    <a:pt x="729440" y="41746"/>
                  </a:moveTo>
                  <a:lnTo>
                    <a:pt x="729440" y="175847"/>
                  </a:lnTo>
                  <a:lnTo>
                    <a:pt x="858393" y="175847"/>
                  </a:lnTo>
                  <a:lnTo>
                    <a:pt x="858393" y="41746"/>
                  </a:lnTo>
                  <a:close/>
                  <a:moveTo>
                    <a:pt x="493889" y="41746"/>
                  </a:moveTo>
                  <a:lnTo>
                    <a:pt x="493889" y="175847"/>
                  </a:lnTo>
                  <a:lnTo>
                    <a:pt x="622842" y="175847"/>
                  </a:lnTo>
                  <a:lnTo>
                    <a:pt x="622842" y="41746"/>
                  </a:lnTo>
                  <a:close/>
                  <a:moveTo>
                    <a:pt x="260368" y="41746"/>
                  </a:moveTo>
                  <a:lnTo>
                    <a:pt x="260368" y="175847"/>
                  </a:lnTo>
                  <a:lnTo>
                    <a:pt x="389321" y="175847"/>
                  </a:lnTo>
                  <a:lnTo>
                    <a:pt x="389321" y="41746"/>
                  </a:lnTo>
                  <a:close/>
                  <a:moveTo>
                    <a:pt x="35169" y="41746"/>
                  </a:moveTo>
                  <a:lnTo>
                    <a:pt x="35169" y="175847"/>
                  </a:lnTo>
                  <a:lnTo>
                    <a:pt x="164122" y="175847"/>
                  </a:lnTo>
                  <a:lnTo>
                    <a:pt x="164122" y="41746"/>
                  </a:lnTo>
                  <a:close/>
                  <a:moveTo>
                    <a:pt x="0" y="0"/>
                  </a:moveTo>
                  <a:lnTo>
                    <a:pt x="1360714" y="0"/>
                  </a:lnTo>
                  <a:lnTo>
                    <a:pt x="1360714" y="206829"/>
                  </a:lnTo>
                  <a:lnTo>
                    <a:pt x="0" y="206829"/>
                  </a:lnTo>
                  <a:close/>
                </a:path>
              </a:pathLst>
            </a:custGeom>
            <a:solidFill>
              <a:srgbClr val="6C6C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noProof="0" dirty="0"/>
            </a:p>
          </p:txBody>
        </p:sp>
      </p:grpSp>
      <p:sp>
        <p:nvSpPr>
          <p:cNvPr id="101" name="Freeform 17"/>
          <p:cNvSpPr>
            <a:spLocks noEditPoints="1"/>
          </p:cNvSpPr>
          <p:nvPr userDrawn="1"/>
        </p:nvSpPr>
        <p:spPr bwMode="auto">
          <a:xfrm>
            <a:off x="7294860" y="4392446"/>
            <a:ext cx="409961" cy="409214"/>
          </a:xfrm>
          <a:custGeom>
            <a:avLst/>
            <a:gdLst>
              <a:gd name="T0" fmla="*/ 281 w 445"/>
              <a:gd name="T1" fmla="*/ 374 h 445"/>
              <a:gd name="T2" fmla="*/ 320 w 445"/>
              <a:gd name="T3" fmla="*/ 366 h 445"/>
              <a:gd name="T4" fmla="*/ 297 w 445"/>
              <a:gd name="T5" fmla="*/ 330 h 445"/>
              <a:gd name="T6" fmla="*/ 98 w 445"/>
              <a:gd name="T7" fmla="*/ 344 h 445"/>
              <a:gd name="T8" fmla="*/ 175 w 445"/>
              <a:gd name="T9" fmla="*/ 390 h 445"/>
              <a:gd name="T10" fmla="*/ 147 w 445"/>
              <a:gd name="T11" fmla="*/ 329 h 445"/>
              <a:gd name="T12" fmla="*/ 171 w 445"/>
              <a:gd name="T13" fmla="*/ 324 h 445"/>
              <a:gd name="T14" fmla="*/ 200 w 445"/>
              <a:gd name="T15" fmla="*/ 384 h 445"/>
              <a:gd name="T16" fmla="*/ 234 w 445"/>
              <a:gd name="T17" fmla="*/ 392 h 445"/>
              <a:gd name="T18" fmla="*/ 265 w 445"/>
              <a:gd name="T19" fmla="*/ 349 h 445"/>
              <a:gd name="T20" fmla="*/ 310 w 445"/>
              <a:gd name="T21" fmla="*/ 232 h 445"/>
              <a:gd name="T22" fmla="*/ 306 w 445"/>
              <a:gd name="T23" fmla="*/ 290 h 445"/>
              <a:gd name="T24" fmla="*/ 358 w 445"/>
              <a:gd name="T25" fmla="*/ 330 h 445"/>
              <a:gd name="T26" fmla="*/ 393 w 445"/>
              <a:gd name="T27" fmla="*/ 260 h 445"/>
              <a:gd name="T28" fmla="*/ 159 w 445"/>
              <a:gd name="T29" fmla="*/ 232 h 445"/>
              <a:gd name="T30" fmla="*/ 201 w 445"/>
              <a:gd name="T31" fmla="*/ 295 h 445"/>
              <a:gd name="T32" fmla="*/ 284 w 445"/>
              <a:gd name="T33" fmla="*/ 268 h 445"/>
              <a:gd name="T34" fmla="*/ 48 w 445"/>
              <a:gd name="T35" fmla="*/ 232 h 445"/>
              <a:gd name="T36" fmla="*/ 62 w 445"/>
              <a:gd name="T37" fmla="*/ 292 h 445"/>
              <a:gd name="T38" fmla="*/ 98 w 445"/>
              <a:gd name="T39" fmla="*/ 317 h 445"/>
              <a:gd name="T40" fmla="*/ 139 w 445"/>
              <a:gd name="T41" fmla="*/ 281 h 445"/>
              <a:gd name="T42" fmla="*/ 48 w 445"/>
              <a:gd name="T43" fmla="*/ 232 h 445"/>
              <a:gd name="T44" fmla="*/ 223 w 445"/>
              <a:gd name="T45" fmla="*/ 148 h 445"/>
              <a:gd name="T46" fmla="*/ 162 w 445"/>
              <a:gd name="T47" fmla="*/ 173 h 445"/>
              <a:gd name="T48" fmla="*/ 284 w 445"/>
              <a:gd name="T49" fmla="*/ 173 h 445"/>
              <a:gd name="T50" fmla="*/ 69 w 445"/>
              <a:gd name="T51" fmla="*/ 138 h 445"/>
              <a:gd name="T52" fmla="*/ 48 w 445"/>
              <a:gd name="T53" fmla="*/ 208 h 445"/>
              <a:gd name="T54" fmla="*/ 143 w 445"/>
              <a:gd name="T55" fmla="*/ 137 h 445"/>
              <a:gd name="T56" fmla="*/ 82 w 445"/>
              <a:gd name="T57" fmla="*/ 117 h 445"/>
              <a:gd name="T58" fmla="*/ 302 w 445"/>
              <a:gd name="T59" fmla="*/ 136 h 445"/>
              <a:gd name="T60" fmla="*/ 396 w 445"/>
              <a:gd name="T61" fmla="*/ 208 h 445"/>
              <a:gd name="T62" fmla="*/ 373 w 445"/>
              <a:gd name="T63" fmla="*/ 133 h 445"/>
              <a:gd name="T64" fmla="*/ 281 w 445"/>
              <a:gd name="T65" fmla="*/ 71 h 445"/>
              <a:gd name="T66" fmla="*/ 319 w 445"/>
              <a:gd name="T67" fmla="*/ 105 h 445"/>
              <a:gd name="T68" fmla="*/ 296 w 445"/>
              <a:gd name="T69" fmla="*/ 64 h 445"/>
              <a:gd name="T70" fmla="*/ 146 w 445"/>
              <a:gd name="T71" fmla="*/ 65 h 445"/>
              <a:gd name="T72" fmla="*/ 121 w 445"/>
              <a:gd name="T73" fmla="*/ 108 h 445"/>
              <a:gd name="T74" fmla="*/ 165 w 445"/>
              <a:gd name="T75" fmla="*/ 72 h 445"/>
              <a:gd name="T76" fmla="*/ 212 w 445"/>
              <a:gd name="T77" fmla="*/ 52 h 445"/>
              <a:gd name="T78" fmla="*/ 180 w 445"/>
              <a:gd name="T79" fmla="*/ 96 h 445"/>
              <a:gd name="T80" fmla="*/ 238 w 445"/>
              <a:gd name="T81" fmla="*/ 124 h 445"/>
              <a:gd name="T82" fmla="*/ 255 w 445"/>
              <a:gd name="T83" fmla="*/ 75 h 445"/>
              <a:gd name="T84" fmla="*/ 223 w 445"/>
              <a:gd name="T85" fmla="*/ 49 h 445"/>
              <a:gd name="T86" fmla="*/ 293 w 445"/>
              <a:gd name="T87" fmla="*/ 11 h 445"/>
              <a:gd name="T88" fmla="*/ 380 w 445"/>
              <a:gd name="T89" fmla="*/ 65 h 445"/>
              <a:gd name="T90" fmla="*/ 433 w 445"/>
              <a:gd name="T91" fmla="*/ 151 h 445"/>
              <a:gd name="T92" fmla="*/ 442 w 445"/>
              <a:gd name="T93" fmla="*/ 258 h 445"/>
              <a:gd name="T94" fmla="*/ 402 w 445"/>
              <a:gd name="T95" fmla="*/ 353 h 445"/>
              <a:gd name="T96" fmla="*/ 325 w 445"/>
              <a:gd name="T97" fmla="*/ 420 h 445"/>
              <a:gd name="T98" fmla="*/ 223 w 445"/>
              <a:gd name="T99" fmla="*/ 445 h 445"/>
              <a:gd name="T100" fmla="*/ 120 w 445"/>
              <a:gd name="T101" fmla="*/ 420 h 445"/>
              <a:gd name="T102" fmla="*/ 43 w 445"/>
              <a:gd name="T103" fmla="*/ 353 h 445"/>
              <a:gd name="T104" fmla="*/ 2 w 445"/>
              <a:gd name="T105" fmla="*/ 258 h 445"/>
              <a:gd name="T106" fmla="*/ 11 w 445"/>
              <a:gd name="T107" fmla="*/ 151 h 445"/>
              <a:gd name="T108" fmla="*/ 66 w 445"/>
              <a:gd name="T109" fmla="*/ 65 h 445"/>
              <a:gd name="T110" fmla="*/ 152 w 445"/>
              <a:gd name="T111" fmla="*/ 11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45" h="445">
                <a:moveTo>
                  <a:pt x="297" y="330"/>
                </a:moveTo>
                <a:lnTo>
                  <a:pt x="289" y="353"/>
                </a:lnTo>
                <a:lnTo>
                  <a:pt x="281" y="374"/>
                </a:lnTo>
                <a:lnTo>
                  <a:pt x="270" y="390"/>
                </a:lnTo>
                <a:lnTo>
                  <a:pt x="296" y="380"/>
                </a:lnTo>
                <a:lnTo>
                  <a:pt x="320" y="366"/>
                </a:lnTo>
                <a:lnTo>
                  <a:pt x="342" y="350"/>
                </a:lnTo>
                <a:lnTo>
                  <a:pt x="319" y="339"/>
                </a:lnTo>
                <a:lnTo>
                  <a:pt x="297" y="330"/>
                </a:lnTo>
                <a:close/>
                <a:moveTo>
                  <a:pt x="147" y="329"/>
                </a:moveTo>
                <a:lnTo>
                  <a:pt x="120" y="337"/>
                </a:lnTo>
                <a:lnTo>
                  <a:pt x="98" y="344"/>
                </a:lnTo>
                <a:lnTo>
                  <a:pt x="121" y="364"/>
                </a:lnTo>
                <a:lnTo>
                  <a:pt x="146" y="379"/>
                </a:lnTo>
                <a:lnTo>
                  <a:pt x="175" y="390"/>
                </a:lnTo>
                <a:lnTo>
                  <a:pt x="165" y="373"/>
                </a:lnTo>
                <a:lnTo>
                  <a:pt x="155" y="352"/>
                </a:lnTo>
                <a:lnTo>
                  <a:pt x="147" y="329"/>
                </a:lnTo>
                <a:close/>
                <a:moveTo>
                  <a:pt x="238" y="320"/>
                </a:moveTo>
                <a:lnTo>
                  <a:pt x="203" y="320"/>
                </a:lnTo>
                <a:lnTo>
                  <a:pt x="171" y="324"/>
                </a:lnTo>
                <a:lnTo>
                  <a:pt x="180" y="349"/>
                </a:lnTo>
                <a:lnTo>
                  <a:pt x="190" y="368"/>
                </a:lnTo>
                <a:lnTo>
                  <a:pt x="200" y="384"/>
                </a:lnTo>
                <a:lnTo>
                  <a:pt x="212" y="392"/>
                </a:lnTo>
                <a:lnTo>
                  <a:pt x="223" y="396"/>
                </a:lnTo>
                <a:lnTo>
                  <a:pt x="234" y="392"/>
                </a:lnTo>
                <a:lnTo>
                  <a:pt x="245" y="384"/>
                </a:lnTo>
                <a:lnTo>
                  <a:pt x="255" y="368"/>
                </a:lnTo>
                <a:lnTo>
                  <a:pt x="265" y="349"/>
                </a:lnTo>
                <a:lnTo>
                  <a:pt x="273" y="325"/>
                </a:lnTo>
                <a:lnTo>
                  <a:pt x="238" y="320"/>
                </a:lnTo>
                <a:close/>
                <a:moveTo>
                  <a:pt x="310" y="232"/>
                </a:moveTo>
                <a:lnTo>
                  <a:pt x="309" y="254"/>
                </a:lnTo>
                <a:lnTo>
                  <a:pt x="308" y="272"/>
                </a:lnTo>
                <a:lnTo>
                  <a:pt x="306" y="290"/>
                </a:lnTo>
                <a:lnTo>
                  <a:pt x="302" y="306"/>
                </a:lnTo>
                <a:lnTo>
                  <a:pt x="331" y="316"/>
                </a:lnTo>
                <a:lnTo>
                  <a:pt x="358" y="330"/>
                </a:lnTo>
                <a:lnTo>
                  <a:pt x="373" y="308"/>
                </a:lnTo>
                <a:lnTo>
                  <a:pt x="385" y="285"/>
                </a:lnTo>
                <a:lnTo>
                  <a:pt x="393" y="260"/>
                </a:lnTo>
                <a:lnTo>
                  <a:pt x="396" y="232"/>
                </a:lnTo>
                <a:lnTo>
                  <a:pt x="310" y="232"/>
                </a:lnTo>
                <a:close/>
                <a:moveTo>
                  <a:pt x="159" y="232"/>
                </a:moveTo>
                <a:lnTo>
                  <a:pt x="162" y="267"/>
                </a:lnTo>
                <a:lnTo>
                  <a:pt x="166" y="299"/>
                </a:lnTo>
                <a:lnTo>
                  <a:pt x="201" y="295"/>
                </a:lnTo>
                <a:lnTo>
                  <a:pt x="239" y="295"/>
                </a:lnTo>
                <a:lnTo>
                  <a:pt x="278" y="301"/>
                </a:lnTo>
                <a:lnTo>
                  <a:pt x="284" y="268"/>
                </a:lnTo>
                <a:lnTo>
                  <a:pt x="286" y="232"/>
                </a:lnTo>
                <a:lnTo>
                  <a:pt x="159" y="232"/>
                </a:lnTo>
                <a:close/>
                <a:moveTo>
                  <a:pt x="48" y="232"/>
                </a:moveTo>
                <a:lnTo>
                  <a:pt x="50" y="255"/>
                </a:lnTo>
                <a:lnTo>
                  <a:pt x="56" y="275"/>
                </a:lnTo>
                <a:lnTo>
                  <a:pt x="62" y="292"/>
                </a:lnTo>
                <a:lnTo>
                  <a:pt x="71" y="308"/>
                </a:lnTo>
                <a:lnTo>
                  <a:pt x="82" y="324"/>
                </a:lnTo>
                <a:lnTo>
                  <a:pt x="98" y="317"/>
                </a:lnTo>
                <a:lnTo>
                  <a:pt x="119" y="311"/>
                </a:lnTo>
                <a:lnTo>
                  <a:pt x="142" y="304"/>
                </a:lnTo>
                <a:lnTo>
                  <a:pt x="139" y="281"/>
                </a:lnTo>
                <a:lnTo>
                  <a:pt x="137" y="257"/>
                </a:lnTo>
                <a:lnTo>
                  <a:pt x="135" y="232"/>
                </a:lnTo>
                <a:lnTo>
                  <a:pt x="48" y="232"/>
                </a:lnTo>
                <a:close/>
                <a:moveTo>
                  <a:pt x="278" y="141"/>
                </a:moveTo>
                <a:lnTo>
                  <a:pt x="250" y="146"/>
                </a:lnTo>
                <a:lnTo>
                  <a:pt x="223" y="148"/>
                </a:lnTo>
                <a:lnTo>
                  <a:pt x="193" y="146"/>
                </a:lnTo>
                <a:lnTo>
                  <a:pt x="166" y="143"/>
                </a:lnTo>
                <a:lnTo>
                  <a:pt x="162" y="173"/>
                </a:lnTo>
                <a:lnTo>
                  <a:pt x="159" y="208"/>
                </a:lnTo>
                <a:lnTo>
                  <a:pt x="286" y="208"/>
                </a:lnTo>
                <a:lnTo>
                  <a:pt x="284" y="173"/>
                </a:lnTo>
                <a:lnTo>
                  <a:pt x="278" y="141"/>
                </a:lnTo>
                <a:close/>
                <a:moveTo>
                  <a:pt x="82" y="117"/>
                </a:moveTo>
                <a:lnTo>
                  <a:pt x="69" y="138"/>
                </a:lnTo>
                <a:lnTo>
                  <a:pt x="59" y="160"/>
                </a:lnTo>
                <a:lnTo>
                  <a:pt x="51" y="184"/>
                </a:lnTo>
                <a:lnTo>
                  <a:pt x="48" y="208"/>
                </a:lnTo>
                <a:lnTo>
                  <a:pt x="135" y="208"/>
                </a:lnTo>
                <a:lnTo>
                  <a:pt x="138" y="172"/>
                </a:lnTo>
                <a:lnTo>
                  <a:pt x="143" y="137"/>
                </a:lnTo>
                <a:lnTo>
                  <a:pt x="119" y="131"/>
                </a:lnTo>
                <a:lnTo>
                  <a:pt x="99" y="124"/>
                </a:lnTo>
                <a:lnTo>
                  <a:pt x="82" y="117"/>
                </a:lnTo>
                <a:close/>
                <a:moveTo>
                  <a:pt x="358" y="111"/>
                </a:moveTo>
                <a:lnTo>
                  <a:pt x="331" y="125"/>
                </a:lnTo>
                <a:lnTo>
                  <a:pt x="302" y="136"/>
                </a:lnTo>
                <a:lnTo>
                  <a:pt x="308" y="171"/>
                </a:lnTo>
                <a:lnTo>
                  <a:pt x="310" y="208"/>
                </a:lnTo>
                <a:lnTo>
                  <a:pt x="396" y="208"/>
                </a:lnTo>
                <a:lnTo>
                  <a:pt x="393" y="183"/>
                </a:lnTo>
                <a:lnTo>
                  <a:pt x="385" y="158"/>
                </a:lnTo>
                <a:lnTo>
                  <a:pt x="373" y="133"/>
                </a:lnTo>
                <a:lnTo>
                  <a:pt x="358" y="111"/>
                </a:lnTo>
                <a:close/>
                <a:moveTo>
                  <a:pt x="270" y="54"/>
                </a:moveTo>
                <a:lnTo>
                  <a:pt x="281" y="71"/>
                </a:lnTo>
                <a:lnTo>
                  <a:pt x="289" y="90"/>
                </a:lnTo>
                <a:lnTo>
                  <a:pt x="297" y="113"/>
                </a:lnTo>
                <a:lnTo>
                  <a:pt x="319" y="105"/>
                </a:lnTo>
                <a:lnTo>
                  <a:pt x="342" y="95"/>
                </a:lnTo>
                <a:lnTo>
                  <a:pt x="320" y="77"/>
                </a:lnTo>
                <a:lnTo>
                  <a:pt x="296" y="64"/>
                </a:lnTo>
                <a:lnTo>
                  <a:pt x="270" y="54"/>
                </a:lnTo>
                <a:close/>
                <a:moveTo>
                  <a:pt x="175" y="54"/>
                </a:moveTo>
                <a:lnTo>
                  <a:pt x="146" y="65"/>
                </a:lnTo>
                <a:lnTo>
                  <a:pt x="121" y="80"/>
                </a:lnTo>
                <a:lnTo>
                  <a:pt x="98" y="99"/>
                </a:lnTo>
                <a:lnTo>
                  <a:pt x="121" y="108"/>
                </a:lnTo>
                <a:lnTo>
                  <a:pt x="149" y="115"/>
                </a:lnTo>
                <a:lnTo>
                  <a:pt x="155" y="91"/>
                </a:lnTo>
                <a:lnTo>
                  <a:pt x="165" y="72"/>
                </a:lnTo>
                <a:lnTo>
                  <a:pt x="175" y="54"/>
                </a:lnTo>
                <a:close/>
                <a:moveTo>
                  <a:pt x="223" y="49"/>
                </a:moveTo>
                <a:lnTo>
                  <a:pt x="212" y="52"/>
                </a:lnTo>
                <a:lnTo>
                  <a:pt x="200" y="61"/>
                </a:lnTo>
                <a:lnTo>
                  <a:pt x="190" y="75"/>
                </a:lnTo>
                <a:lnTo>
                  <a:pt x="180" y="96"/>
                </a:lnTo>
                <a:lnTo>
                  <a:pt x="171" y="120"/>
                </a:lnTo>
                <a:lnTo>
                  <a:pt x="203" y="124"/>
                </a:lnTo>
                <a:lnTo>
                  <a:pt x="238" y="124"/>
                </a:lnTo>
                <a:lnTo>
                  <a:pt x="273" y="120"/>
                </a:lnTo>
                <a:lnTo>
                  <a:pt x="265" y="95"/>
                </a:lnTo>
                <a:lnTo>
                  <a:pt x="255" y="75"/>
                </a:lnTo>
                <a:lnTo>
                  <a:pt x="245" y="61"/>
                </a:lnTo>
                <a:lnTo>
                  <a:pt x="234" y="52"/>
                </a:lnTo>
                <a:lnTo>
                  <a:pt x="223" y="49"/>
                </a:lnTo>
                <a:close/>
                <a:moveTo>
                  <a:pt x="223" y="0"/>
                </a:moveTo>
                <a:lnTo>
                  <a:pt x="259" y="3"/>
                </a:lnTo>
                <a:lnTo>
                  <a:pt x="293" y="11"/>
                </a:lnTo>
                <a:lnTo>
                  <a:pt x="325" y="25"/>
                </a:lnTo>
                <a:lnTo>
                  <a:pt x="354" y="42"/>
                </a:lnTo>
                <a:lnTo>
                  <a:pt x="380" y="65"/>
                </a:lnTo>
                <a:lnTo>
                  <a:pt x="402" y="90"/>
                </a:lnTo>
                <a:lnTo>
                  <a:pt x="420" y="120"/>
                </a:lnTo>
                <a:lnTo>
                  <a:pt x="433" y="151"/>
                </a:lnTo>
                <a:lnTo>
                  <a:pt x="442" y="186"/>
                </a:lnTo>
                <a:lnTo>
                  <a:pt x="445" y="222"/>
                </a:lnTo>
                <a:lnTo>
                  <a:pt x="442" y="258"/>
                </a:lnTo>
                <a:lnTo>
                  <a:pt x="433" y="292"/>
                </a:lnTo>
                <a:lnTo>
                  <a:pt x="420" y="325"/>
                </a:lnTo>
                <a:lnTo>
                  <a:pt x="402" y="353"/>
                </a:lnTo>
                <a:lnTo>
                  <a:pt x="380" y="379"/>
                </a:lnTo>
                <a:lnTo>
                  <a:pt x="354" y="402"/>
                </a:lnTo>
                <a:lnTo>
                  <a:pt x="325" y="420"/>
                </a:lnTo>
                <a:lnTo>
                  <a:pt x="293" y="434"/>
                </a:lnTo>
                <a:lnTo>
                  <a:pt x="259" y="441"/>
                </a:lnTo>
                <a:lnTo>
                  <a:pt x="223" y="445"/>
                </a:lnTo>
                <a:lnTo>
                  <a:pt x="187" y="441"/>
                </a:lnTo>
                <a:lnTo>
                  <a:pt x="152" y="434"/>
                </a:lnTo>
                <a:lnTo>
                  <a:pt x="120" y="420"/>
                </a:lnTo>
                <a:lnTo>
                  <a:pt x="91" y="402"/>
                </a:lnTo>
                <a:lnTo>
                  <a:pt x="66" y="379"/>
                </a:lnTo>
                <a:lnTo>
                  <a:pt x="43" y="353"/>
                </a:lnTo>
                <a:lnTo>
                  <a:pt x="25" y="325"/>
                </a:lnTo>
                <a:lnTo>
                  <a:pt x="11" y="292"/>
                </a:lnTo>
                <a:lnTo>
                  <a:pt x="2" y="258"/>
                </a:lnTo>
                <a:lnTo>
                  <a:pt x="0" y="222"/>
                </a:lnTo>
                <a:lnTo>
                  <a:pt x="2" y="186"/>
                </a:lnTo>
                <a:lnTo>
                  <a:pt x="11" y="151"/>
                </a:lnTo>
                <a:lnTo>
                  <a:pt x="25" y="120"/>
                </a:lnTo>
                <a:lnTo>
                  <a:pt x="43" y="90"/>
                </a:lnTo>
                <a:lnTo>
                  <a:pt x="66" y="65"/>
                </a:lnTo>
                <a:lnTo>
                  <a:pt x="91" y="42"/>
                </a:lnTo>
                <a:lnTo>
                  <a:pt x="120" y="25"/>
                </a:lnTo>
                <a:lnTo>
                  <a:pt x="152" y="11"/>
                </a:lnTo>
                <a:lnTo>
                  <a:pt x="187" y="3"/>
                </a:lnTo>
                <a:lnTo>
                  <a:pt x="223" y="0"/>
                </a:lnTo>
                <a:close/>
              </a:path>
            </a:pathLst>
          </a:custGeom>
          <a:solidFill>
            <a:srgbClr val="0096A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noProof="0" dirty="0"/>
          </a:p>
        </p:txBody>
      </p:sp>
      <p:grpSp>
        <p:nvGrpSpPr>
          <p:cNvPr id="120" name="Knop uitleg"/>
          <p:cNvGrpSpPr/>
          <p:nvPr userDrawn="1"/>
        </p:nvGrpSpPr>
        <p:grpSpPr>
          <a:xfrm>
            <a:off x="9508901" y="2860359"/>
            <a:ext cx="1947767" cy="2037397"/>
            <a:chOff x="9275416" y="2755352"/>
            <a:chExt cx="1944216" cy="2037397"/>
          </a:xfrm>
        </p:grpSpPr>
        <p:sp>
          <p:nvSpPr>
            <p:cNvPr id="43" name="Rechthoek: afgeronde hoeken 42"/>
            <p:cNvSpPr/>
            <p:nvPr userDrawn="1"/>
          </p:nvSpPr>
          <p:spPr>
            <a:xfrm>
              <a:off x="9275416" y="2755352"/>
              <a:ext cx="1944216" cy="2037397"/>
            </a:xfrm>
            <a:prstGeom prst="roundRect">
              <a:avLst>
                <a:gd name="adj" fmla="val 3052"/>
              </a:avLst>
            </a:prstGeom>
            <a:solidFill>
              <a:srgbClr val="FF7800"/>
            </a:solidFill>
            <a:ln>
              <a:noFill/>
            </a:ln>
            <a:effectLst>
              <a:outerShdw dist="50800" dir="2700000" algn="tl" rotWithShape="0">
                <a:srgbClr val="76717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000" b="1" noProof="0" dirty="0">
                <a:solidFill>
                  <a:schemeClr val="tx1"/>
                </a:solidFill>
              </a:endParaRPr>
            </a:p>
          </p:txBody>
        </p:sp>
        <p:grpSp>
          <p:nvGrpSpPr>
            <p:cNvPr id="42" name="Groep 41"/>
            <p:cNvGrpSpPr/>
            <p:nvPr userDrawn="1"/>
          </p:nvGrpSpPr>
          <p:grpSpPr>
            <a:xfrm>
              <a:off x="9434682" y="3006335"/>
              <a:ext cx="1625685" cy="1701927"/>
              <a:chOff x="9434682" y="3006335"/>
              <a:chExt cx="1625685" cy="1701927"/>
            </a:xfrm>
          </p:grpSpPr>
          <p:sp>
            <p:nvSpPr>
              <p:cNvPr id="36" name="Ovaal 35"/>
              <p:cNvSpPr/>
              <p:nvPr userDrawn="1"/>
            </p:nvSpPr>
            <p:spPr>
              <a:xfrm>
                <a:off x="9815476" y="3006335"/>
                <a:ext cx="864096" cy="86409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H2">
                <a:hlinkClick r:id="" action="ppaction://noaction"/>
              </p:cNvPr>
              <p:cNvSpPr txBox="1"/>
              <p:nvPr userDrawn="1"/>
            </p:nvSpPr>
            <p:spPr>
              <a:xfrm>
                <a:off x="9434682" y="3998106"/>
                <a:ext cx="1625685" cy="71015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/>
              <a:p>
                <a:pPr algn="ctr" defTabSz="1217512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200" kern="1200" noProof="0" dirty="0">
                    <a:solidFill>
                      <a:srgbClr val="FFFFFF"/>
                    </a:solidFill>
                    <a:latin typeface="Oswald" panose="02000503000000000000" pitchFamily="2" charset="0"/>
                    <a:ea typeface="+mn-ea"/>
                    <a:cs typeface="+mn-cs"/>
                  </a:rPr>
                  <a:t>Open this slide in presentation mode and click on the preferred link.</a:t>
                </a:r>
                <a:endParaRPr lang="en-US" sz="1000" kern="1200" noProof="0" dirty="0">
                  <a:solidFill>
                    <a:srgbClr val="FFFFFF"/>
                  </a:solidFill>
                  <a:latin typeface="Oswald" panose="02000503000000000000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117" name="Groep 116"/>
              <p:cNvGrpSpPr>
                <a:grpSpLocks noChangeAspect="1"/>
              </p:cNvGrpSpPr>
              <p:nvPr userDrawn="1"/>
            </p:nvGrpSpPr>
            <p:grpSpPr>
              <a:xfrm>
                <a:off x="10139574" y="3193941"/>
                <a:ext cx="215900" cy="464820"/>
                <a:chOff x="9836152" y="1052862"/>
                <a:chExt cx="269875" cy="581025"/>
              </a:xfrm>
              <a:solidFill>
                <a:schemeClr val="bg1"/>
              </a:solidFill>
            </p:grpSpPr>
            <p:sp>
              <p:nvSpPr>
                <p:cNvPr id="118" name="Freeform 300"/>
                <p:cNvSpPr>
                  <a:spLocks/>
                </p:cNvSpPr>
                <p:nvPr/>
              </p:nvSpPr>
              <p:spPr bwMode="auto">
                <a:xfrm>
                  <a:off x="9836152" y="1219549"/>
                  <a:ext cx="269875" cy="414338"/>
                </a:xfrm>
                <a:custGeom>
                  <a:avLst/>
                  <a:gdLst>
                    <a:gd name="T0" fmla="*/ 54 w 170"/>
                    <a:gd name="T1" fmla="*/ 0 h 261"/>
                    <a:gd name="T2" fmla="*/ 77 w 170"/>
                    <a:gd name="T3" fmla="*/ 0 h 261"/>
                    <a:gd name="T4" fmla="*/ 77 w 170"/>
                    <a:gd name="T5" fmla="*/ 67 h 261"/>
                    <a:gd name="T6" fmla="*/ 77 w 170"/>
                    <a:gd name="T7" fmla="*/ 73 h 261"/>
                    <a:gd name="T8" fmla="*/ 79 w 170"/>
                    <a:gd name="T9" fmla="*/ 75 h 261"/>
                    <a:gd name="T10" fmla="*/ 85 w 170"/>
                    <a:gd name="T11" fmla="*/ 75 h 261"/>
                    <a:gd name="T12" fmla="*/ 87 w 170"/>
                    <a:gd name="T13" fmla="*/ 75 h 261"/>
                    <a:gd name="T14" fmla="*/ 92 w 170"/>
                    <a:gd name="T15" fmla="*/ 73 h 261"/>
                    <a:gd name="T16" fmla="*/ 92 w 170"/>
                    <a:gd name="T17" fmla="*/ 67 h 261"/>
                    <a:gd name="T18" fmla="*/ 92 w 170"/>
                    <a:gd name="T19" fmla="*/ 0 h 261"/>
                    <a:gd name="T20" fmla="*/ 116 w 170"/>
                    <a:gd name="T21" fmla="*/ 0 h 261"/>
                    <a:gd name="T22" fmla="*/ 136 w 170"/>
                    <a:gd name="T23" fmla="*/ 8 h 261"/>
                    <a:gd name="T24" fmla="*/ 154 w 170"/>
                    <a:gd name="T25" fmla="*/ 21 h 261"/>
                    <a:gd name="T26" fmla="*/ 165 w 170"/>
                    <a:gd name="T27" fmla="*/ 42 h 261"/>
                    <a:gd name="T28" fmla="*/ 170 w 170"/>
                    <a:gd name="T29" fmla="*/ 65 h 261"/>
                    <a:gd name="T30" fmla="*/ 170 w 170"/>
                    <a:gd name="T31" fmla="*/ 160 h 261"/>
                    <a:gd name="T32" fmla="*/ 167 w 170"/>
                    <a:gd name="T33" fmla="*/ 181 h 261"/>
                    <a:gd name="T34" fmla="*/ 159 w 170"/>
                    <a:gd name="T35" fmla="*/ 204 h 261"/>
                    <a:gd name="T36" fmla="*/ 149 w 170"/>
                    <a:gd name="T37" fmla="*/ 225 h 261"/>
                    <a:gd name="T38" fmla="*/ 134 w 170"/>
                    <a:gd name="T39" fmla="*/ 245 h 261"/>
                    <a:gd name="T40" fmla="*/ 110 w 170"/>
                    <a:gd name="T41" fmla="*/ 258 h 261"/>
                    <a:gd name="T42" fmla="*/ 85 w 170"/>
                    <a:gd name="T43" fmla="*/ 261 h 261"/>
                    <a:gd name="T44" fmla="*/ 59 w 170"/>
                    <a:gd name="T45" fmla="*/ 258 h 261"/>
                    <a:gd name="T46" fmla="*/ 36 w 170"/>
                    <a:gd name="T47" fmla="*/ 245 h 261"/>
                    <a:gd name="T48" fmla="*/ 20 w 170"/>
                    <a:gd name="T49" fmla="*/ 225 h 261"/>
                    <a:gd name="T50" fmla="*/ 7 w 170"/>
                    <a:gd name="T51" fmla="*/ 204 h 261"/>
                    <a:gd name="T52" fmla="*/ 2 w 170"/>
                    <a:gd name="T53" fmla="*/ 181 h 261"/>
                    <a:gd name="T54" fmla="*/ 0 w 170"/>
                    <a:gd name="T55" fmla="*/ 160 h 261"/>
                    <a:gd name="T56" fmla="*/ 0 w 170"/>
                    <a:gd name="T57" fmla="*/ 65 h 261"/>
                    <a:gd name="T58" fmla="*/ 5 w 170"/>
                    <a:gd name="T59" fmla="*/ 42 h 261"/>
                    <a:gd name="T60" fmla="*/ 15 w 170"/>
                    <a:gd name="T61" fmla="*/ 21 h 261"/>
                    <a:gd name="T62" fmla="*/ 33 w 170"/>
                    <a:gd name="T63" fmla="*/ 8 h 261"/>
                    <a:gd name="T64" fmla="*/ 54 w 170"/>
                    <a:gd name="T65" fmla="*/ 0 h 2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70" h="261">
                      <a:moveTo>
                        <a:pt x="54" y="0"/>
                      </a:moveTo>
                      <a:lnTo>
                        <a:pt x="77" y="0"/>
                      </a:lnTo>
                      <a:lnTo>
                        <a:pt x="77" y="67"/>
                      </a:lnTo>
                      <a:lnTo>
                        <a:pt x="77" y="73"/>
                      </a:lnTo>
                      <a:lnTo>
                        <a:pt x="79" y="75"/>
                      </a:lnTo>
                      <a:lnTo>
                        <a:pt x="85" y="75"/>
                      </a:lnTo>
                      <a:lnTo>
                        <a:pt x="87" y="75"/>
                      </a:lnTo>
                      <a:lnTo>
                        <a:pt x="92" y="73"/>
                      </a:lnTo>
                      <a:lnTo>
                        <a:pt x="92" y="67"/>
                      </a:lnTo>
                      <a:lnTo>
                        <a:pt x="92" y="0"/>
                      </a:lnTo>
                      <a:lnTo>
                        <a:pt x="116" y="0"/>
                      </a:lnTo>
                      <a:lnTo>
                        <a:pt x="136" y="8"/>
                      </a:lnTo>
                      <a:lnTo>
                        <a:pt x="154" y="21"/>
                      </a:lnTo>
                      <a:lnTo>
                        <a:pt x="165" y="42"/>
                      </a:lnTo>
                      <a:lnTo>
                        <a:pt x="170" y="65"/>
                      </a:lnTo>
                      <a:lnTo>
                        <a:pt x="170" y="160"/>
                      </a:lnTo>
                      <a:lnTo>
                        <a:pt x="167" y="181"/>
                      </a:lnTo>
                      <a:lnTo>
                        <a:pt x="159" y="204"/>
                      </a:lnTo>
                      <a:lnTo>
                        <a:pt x="149" y="225"/>
                      </a:lnTo>
                      <a:lnTo>
                        <a:pt x="134" y="245"/>
                      </a:lnTo>
                      <a:lnTo>
                        <a:pt x="110" y="258"/>
                      </a:lnTo>
                      <a:lnTo>
                        <a:pt x="85" y="261"/>
                      </a:lnTo>
                      <a:lnTo>
                        <a:pt x="59" y="258"/>
                      </a:lnTo>
                      <a:lnTo>
                        <a:pt x="36" y="245"/>
                      </a:lnTo>
                      <a:lnTo>
                        <a:pt x="20" y="225"/>
                      </a:lnTo>
                      <a:lnTo>
                        <a:pt x="7" y="204"/>
                      </a:lnTo>
                      <a:lnTo>
                        <a:pt x="2" y="181"/>
                      </a:lnTo>
                      <a:lnTo>
                        <a:pt x="0" y="160"/>
                      </a:lnTo>
                      <a:lnTo>
                        <a:pt x="0" y="65"/>
                      </a:lnTo>
                      <a:lnTo>
                        <a:pt x="5" y="42"/>
                      </a:lnTo>
                      <a:lnTo>
                        <a:pt x="15" y="21"/>
                      </a:lnTo>
                      <a:lnTo>
                        <a:pt x="33" y="8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" name="Freeform 301"/>
                <p:cNvSpPr>
                  <a:spLocks/>
                </p:cNvSpPr>
                <p:nvPr/>
              </p:nvSpPr>
              <p:spPr bwMode="auto">
                <a:xfrm>
                  <a:off x="9864727" y="1052862"/>
                  <a:ext cx="122238" cy="163513"/>
                </a:xfrm>
                <a:custGeom>
                  <a:avLst/>
                  <a:gdLst>
                    <a:gd name="T0" fmla="*/ 15 w 77"/>
                    <a:gd name="T1" fmla="*/ 0 h 103"/>
                    <a:gd name="T2" fmla="*/ 18 w 77"/>
                    <a:gd name="T3" fmla="*/ 0 h 103"/>
                    <a:gd name="T4" fmla="*/ 23 w 77"/>
                    <a:gd name="T5" fmla="*/ 5 h 103"/>
                    <a:gd name="T6" fmla="*/ 23 w 77"/>
                    <a:gd name="T7" fmla="*/ 10 h 103"/>
                    <a:gd name="T8" fmla="*/ 23 w 77"/>
                    <a:gd name="T9" fmla="*/ 13 h 103"/>
                    <a:gd name="T10" fmla="*/ 23 w 77"/>
                    <a:gd name="T11" fmla="*/ 13 h 103"/>
                    <a:gd name="T12" fmla="*/ 23 w 77"/>
                    <a:gd name="T13" fmla="*/ 15 h 103"/>
                    <a:gd name="T14" fmla="*/ 23 w 77"/>
                    <a:gd name="T15" fmla="*/ 15 h 103"/>
                    <a:gd name="T16" fmla="*/ 20 w 77"/>
                    <a:gd name="T17" fmla="*/ 18 h 103"/>
                    <a:gd name="T18" fmla="*/ 20 w 77"/>
                    <a:gd name="T19" fmla="*/ 23 h 103"/>
                    <a:gd name="T20" fmla="*/ 18 w 77"/>
                    <a:gd name="T21" fmla="*/ 28 h 103"/>
                    <a:gd name="T22" fmla="*/ 20 w 77"/>
                    <a:gd name="T23" fmla="*/ 36 h 103"/>
                    <a:gd name="T24" fmla="*/ 23 w 77"/>
                    <a:gd name="T25" fmla="*/ 44 h 103"/>
                    <a:gd name="T26" fmla="*/ 28 w 77"/>
                    <a:gd name="T27" fmla="*/ 49 h 103"/>
                    <a:gd name="T28" fmla="*/ 33 w 77"/>
                    <a:gd name="T29" fmla="*/ 51 h 103"/>
                    <a:gd name="T30" fmla="*/ 43 w 77"/>
                    <a:gd name="T31" fmla="*/ 56 h 103"/>
                    <a:gd name="T32" fmla="*/ 54 w 77"/>
                    <a:gd name="T33" fmla="*/ 62 h 103"/>
                    <a:gd name="T34" fmla="*/ 61 w 77"/>
                    <a:gd name="T35" fmla="*/ 69 h 103"/>
                    <a:gd name="T36" fmla="*/ 67 w 77"/>
                    <a:gd name="T37" fmla="*/ 74 h 103"/>
                    <a:gd name="T38" fmla="*/ 72 w 77"/>
                    <a:gd name="T39" fmla="*/ 82 h 103"/>
                    <a:gd name="T40" fmla="*/ 74 w 77"/>
                    <a:gd name="T41" fmla="*/ 93 h 103"/>
                    <a:gd name="T42" fmla="*/ 77 w 77"/>
                    <a:gd name="T43" fmla="*/ 103 h 103"/>
                    <a:gd name="T44" fmla="*/ 56 w 77"/>
                    <a:gd name="T45" fmla="*/ 103 h 103"/>
                    <a:gd name="T46" fmla="*/ 54 w 77"/>
                    <a:gd name="T47" fmla="*/ 98 h 103"/>
                    <a:gd name="T48" fmla="*/ 51 w 77"/>
                    <a:gd name="T49" fmla="*/ 87 h 103"/>
                    <a:gd name="T50" fmla="*/ 46 w 77"/>
                    <a:gd name="T51" fmla="*/ 82 h 103"/>
                    <a:gd name="T52" fmla="*/ 43 w 77"/>
                    <a:gd name="T53" fmla="*/ 77 h 103"/>
                    <a:gd name="T54" fmla="*/ 36 w 77"/>
                    <a:gd name="T55" fmla="*/ 74 h 103"/>
                    <a:gd name="T56" fmla="*/ 23 w 77"/>
                    <a:gd name="T57" fmla="*/ 69 h 103"/>
                    <a:gd name="T58" fmla="*/ 15 w 77"/>
                    <a:gd name="T59" fmla="*/ 62 h 103"/>
                    <a:gd name="T60" fmla="*/ 7 w 77"/>
                    <a:gd name="T61" fmla="*/ 54 h 103"/>
                    <a:gd name="T62" fmla="*/ 2 w 77"/>
                    <a:gd name="T63" fmla="*/ 46 h 103"/>
                    <a:gd name="T64" fmla="*/ 0 w 77"/>
                    <a:gd name="T65" fmla="*/ 38 h 103"/>
                    <a:gd name="T66" fmla="*/ 0 w 77"/>
                    <a:gd name="T67" fmla="*/ 28 h 103"/>
                    <a:gd name="T68" fmla="*/ 0 w 77"/>
                    <a:gd name="T69" fmla="*/ 20 h 103"/>
                    <a:gd name="T70" fmla="*/ 2 w 77"/>
                    <a:gd name="T71" fmla="*/ 13 h 103"/>
                    <a:gd name="T72" fmla="*/ 5 w 77"/>
                    <a:gd name="T73" fmla="*/ 7 h 103"/>
                    <a:gd name="T74" fmla="*/ 5 w 77"/>
                    <a:gd name="T75" fmla="*/ 5 h 103"/>
                    <a:gd name="T76" fmla="*/ 5 w 77"/>
                    <a:gd name="T77" fmla="*/ 5 h 103"/>
                    <a:gd name="T78" fmla="*/ 10 w 77"/>
                    <a:gd name="T79" fmla="*/ 0 h 103"/>
                    <a:gd name="T80" fmla="*/ 15 w 77"/>
                    <a:gd name="T81" fmla="*/ 0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77" h="103">
                      <a:moveTo>
                        <a:pt x="15" y="0"/>
                      </a:moveTo>
                      <a:lnTo>
                        <a:pt x="18" y="0"/>
                      </a:lnTo>
                      <a:lnTo>
                        <a:pt x="23" y="5"/>
                      </a:lnTo>
                      <a:lnTo>
                        <a:pt x="23" y="10"/>
                      </a:lnTo>
                      <a:lnTo>
                        <a:pt x="23" y="13"/>
                      </a:lnTo>
                      <a:lnTo>
                        <a:pt x="23" y="13"/>
                      </a:lnTo>
                      <a:lnTo>
                        <a:pt x="23" y="15"/>
                      </a:lnTo>
                      <a:lnTo>
                        <a:pt x="23" y="15"/>
                      </a:lnTo>
                      <a:lnTo>
                        <a:pt x="20" y="18"/>
                      </a:lnTo>
                      <a:lnTo>
                        <a:pt x="20" y="23"/>
                      </a:lnTo>
                      <a:lnTo>
                        <a:pt x="18" y="28"/>
                      </a:lnTo>
                      <a:lnTo>
                        <a:pt x="20" y="36"/>
                      </a:lnTo>
                      <a:lnTo>
                        <a:pt x="23" y="44"/>
                      </a:lnTo>
                      <a:lnTo>
                        <a:pt x="28" y="49"/>
                      </a:lnTo>
                      <a:lnTo>
                        <a:pt x="33" y="51"/>
                      </a:lnTo>
                      <a:lnTo>
                        <a:pt x="43" y="56"/>
                      </a:lnTo>
                      <a:lnTo>
                        <a:pt x="54" y="62"/>
                      </a:lnTo>
                      <a:lnTo>
                        <a:pt x="61" y="69"/>
                      </a:lnTo>
                      <a:lnTo>
                        <a:pt x="67" y="74"/>
                      </a:lnTo>
                      <a:lnTo>
                        <a:pt x="72" y="82"/>
                      </a:lnTo>
                      <a:lnTo>
                        <a:pt x="74" y="93"/>
                      </a:lnTo>
                      <a:lnTo>
                        <a:pt x="77" y="103"/>
                      </a:lnTo>
                      <a:lnTo>
                        <a:pt x="56" y="103"/>
                      </a:lnTo>
                      <a:lnTo>
                        <a:pt x="54" y="98"/>
                      </a:lnTo>
                      <a:lnTo>
                        <a:pt x="51" y="87"/>
                      </a:lnTo>
                      <a:lnTo>
                        <a:pt x="46" y="82"/>
                      </a:lnTo>
                      <a:lnTo>
                        <a:pt x="43" y="77"/>
                      </a:lnTo>
                      <a:lnTo>
                        <a:pt x="36" y="74"/>
                      </a:lnTo>
                      <a:lnTo>
                        <a:pt x="23" y="69"/>
                      </a:lnTo>
                      <a:lnTo>
                        <a:pt x="15" y="62"/>
                      </a:lnTo>
                      <a:lnTo>
                        <a:pt x="7" y="54"/>
                      </a:lnTo>
                      <a:lnTo>
                        <a:pt x="2" y="46"/>
                      </a:lnTo>
                      <a:lnTo>
                        <a:pt x="0" y="38"/>
                      </a:lnTo>
                      <a:lnTo>
                        <a:pt x="0" y="28"/>
                      </a:lnTo>
                      <a:lnTo>
                        <a:pt x="0" y="20"/>
                      </a:lnTo>
                      <a:lnTo>
                        <a:pt x="2" y="13"/>
                      </a:lnTo>
                      <a:lnTo>
                        <a:pt x="5" y="7"/>
                      </a:lnTo>
                      <a:lnTo>
                        <a:pt x="5" y="5"/>
                      </a:lnTo>
                      <a:lnTo>
                        <a:pt x="5" y="5"/>
                      </a:lnTo>
                      <a:lnTo>
                        <a:pt x="10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 noProof="0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58" name="Tijdelijke aanduiding voor tekst 58"/>
          <p:cNvSpPr txBox="1">
            <a:spLocks/>
          </p:cNvSpPr>
          <p:nvPr userDrawn="1"/>
        </p:nvSpPr>
        <p:spPr>
          <a:xfrm>
            <a:off x="1" y="6750000"/>
            <a:ext cx="12192000" cy="108000"/>
          </a:xfrm>
          <a:prstGeom prst="rect">
            <a:avLst/>
          </a:prstGeom>
          <a:solidFill>
            <a:srgbClr val="0096A5"/>
          </a:solidFill>
          <a:effectLst>
            <a:innerShdw blurRad="114300" dist="38100" dir="16200000">
              <a:prstClr val="black">
                <a:alpha val="20000"/>
              </a:prstClr>
            </a:innerShdw>
          </a:effectLst>
        </p:spPr>
        <p:txBody>
          <a:bodyPr vert="horz" lIns="72000" tIns="108000" rIns="72000" bIns="36000" rtlCol="0" anchor="ctr">
            <a:noAutofit/>
          </a:bodyPr>
          <a:lstStyle>
            <a:lvl1pPr marL="180975" indent="-180975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lang="nl-NL" sz="2000" kern="1200" cap="all" baseline="0" smtClean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nl-NL" sz="160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-"/>
              <a:defRPr lang="nl-NL" sz="1600" kern="120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nl-NL" sz="1600" b="0" i="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400" b="0" i="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-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noProof="0" dirty="0"/>
          </a:p>
        </p:txBody>
      </p:sp>
      <p:cxnSp>
        <p:nvCxnSpPr>
          <p:cNvPr id="60" name="Rechte verbindingslijn 59"/>
          <p:cNvCxnSpPr>
            <a:cxnSpLocks/>
          </p:cNvCxnSpPr>
          <p:nvPr userDrawn="1"/>
        </p:nvCxnSpPr>
        <p:spPr>
          <a:xfrm>
            <a:off x="693962" y="1124808"/>
            <a:ext cx="9946827" cy="0"/>
          </a:xfrm>
          <a:prstGeom prst="line">
            <a:avLst/>
          </a:prstGeom>
          <a:ln w="12700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Vrije vorm 308"/>
          <p:cNvSpPr/>
          <p:nvPr userDrawn="1"/>
        </p:nvSpPr>
        <p:spPr>
          <a:xfrm>
            <a:off x="11056395" y="692697"/>
            <a:ext cx="434787" cy="433993"/>
          </a:xfrm>
          <a:custGeom>
            <a:avLst/>
            <a:gdLst>
              <a:gd name="connsiteX0" fmla="*/ 3160837 w 6321674"/>
              <a:gd name="connsiteY0" fmla="*/ 0 h 6321674"/>
              <a:gd name="connsiteX1" fmla="*/ 6321674 w 6321674"/>
              <a:gd name="connsiteY1" fmla="*/ 3160837 h 6321674"/>
              <a:gd name="connsiteX2" fmla="*/ 6073280 w 6321674"/>
              <a:gd name="connsiteY2" fmla="*/ 4391178 h 6321674"/>
              <a:gd name="connsiteX3" fmla="*/ 6050767 w 6321674"/>
              <a:gd name="connsiteY3" fmla="*/ 4437912 h 6321674"/>
              <a:gd name="connsiteX4" fmla="*/ 5808464 w 6321674"/>
              <a:gd name="connsiteY4" fmla="*/ 4437912 h 6321674"/>
              <a:gd name="connsiteX5" fmla="*/ 4886641 w 6321674"/>
              <a:gd name="connsiteY5" fmla="*/ 3516089 h 6321674"/>
              <a:gd name="connsiteX6" fmla="*/ 4886641 w 6321674"/>
              <a:gd name="connsiteY6" fmla="*/ 2976234 h 6321674"/>
              <a:gd name="connsiteX7" fmla="*/ 4861424 w 6321674"/>
              <a:gd name="connsiteY7" fmla="*/ 2811002 h 6321674"/>
              <a:gd name="connsiteX8" fmla="*/ 3160837 w 6321674"/>
              <a:gd name="connsiteY8" fmla="*/ 1424984 h 6321674"/>
              <a:gd name="connsiteX9" fmla="*/ 1759746 w 6321674"/>
              <a:gd name="connsiteY9" fmla="*/ 1424984 h 6321674"/>
              <a:gd name="connsiteX10" fmla="*/ 2750811 w 6321674"/>
              <a:gd name="connsiteY10" fmla="*/ 2416049 h 6321674"/>
              <a:gd name="connsiteX11" fmla="*/ 2828413 w 6321674"/>
              <a:gd name="connsiteY11" fmla="*/ 2373928 h 6321674"/>
              <a:gd name="connsiteX12" fmla="*/ 3160836 w 6321674"/>
              <a:gd name="connsiteY12" fmla="*/ 2306815 h 6321674"/>
              <a:gd name="connsiteX13" fmla="*/ 4014858 w 6321674"/>
              <a:gd name="connsiteY13" fmla="*/ 3160837 h 6321674"/>
              <a:gd name="connsiteX14" fmla="*/ 3947745 w 6321674"/>
              <a:gd name="connsiteY14" fmla="*/ 3493261 h 6321674"/>
              <a:gd name="connsiteX15" fmla="*/ 3905624 w 6321674"/>
              <a:gd name="connsiteY15" fmla="*/ 3570862 h 6321674"/>
              <a:gd name="connsiteX16" fmla="*/ 4978204 w 6321674"/>
              <a:gd name="connsiteY16" fmla="*/ 4651491 h 6321674"/>
              <a:gd name="connsiteX17" fmla="*/ 5564528 w 6321674"/>
              <a:gd name="connsiteY17" fmla="*/ 4886642 h 6321674"/>
              <a:gd name="connsiteX18" fmla="*/ 5807033 w 6321674"/>
              <a:gd name="connsiteY18" fmla="*/ 4886642 h 6321674"/>
              <a:gd name="connsiteX19" fmla="*/ 5781853 w 6321674"/>
              <a:gd name="connsiteY19" fmla="*/ 4928091 h 6321674"/>
              <a:gd name="connsiteX20" fmla="*/ 3160837 w 6321674"/>
              <a:gd name="connsiteY20" fmla="*/ 6321674 h 6321674"/>
              <a:gd name="connsiteX21" fmla="*/ 0 w 6321674"/>
              <a:gd name="connsiteY21" fmla="*/ 3160837 h 6321674"/>
              <a:gd name="connsiteX22" fmla="*/ 248395 w 6321674"/>
              <a:gd name="connsiteY22" fmla="*/ 1930497 h 6321674"/>
              <a:gd name="connsiteX23" fmla="*/ 278958 w 6321674"/>
              <a:gd name="connsiteY23" fmla="*/ 1867050 h 6321674"/>
              <a:gd name="connsiteX24" fmla="*/ 523257 w 6321674"/>
              <a:gd name="connsiteY24" fmla="*/ 1867050 h 6321674"/>
              <a:gd name="connsiteX25" fmla="*/ 1445080 w 6321674"/>
              <a:gd name="connsiteY25" fmla="*/ 2788873 h 6321674"/>
              <a:gd name="connsiteX26" fmla="*/ 1445080 w 6321674"/>
              <a:gd name="connsiteY26" fmla="*/ 3411271 h 6321674"/>
              <a:gd name="connsiteX27" fmla="*/ 1460251 w 6321674"/>
              <a:gd name="connsiteY27" fmla="*/ 3510672 h 6321674"/>
              <a:gd name="connsiteX28" fmla="*/ 3160837 w 6321674"/>
              <a:gd name="connsiteY28" fmla="*/ 4896690 h 6321674"/>
              <a:gd name="connsiteX29" fmla="*/ 4561928 w 6321674"/>
              <a:gd name="connsiteY29" fmla="*/ 4896690 h 6321674"/>
              <a:gd name="connsiteX30" fmla="*/ 3570862 w 6321674"/>
              <a:gd name="connsiteY30" fmla="*/ 3905624 h 6321674"/>
              <a:gd name="connsiteX31" fmla="*/ 3493260 w 6321674"/>
              <a:gd name="connsiteY31" fmla="*/ 3947745 h 6321674"/>
              <a:gd name="connsiteX32" fmla="*/ 3160836 w 6321674"/>
              <a:gd name="connsiteY32" fmla="*/ 4014859 h 6321674"/>
              <a:gd name="connsiteX33" fmla="*/ 2306814 w 6321674"/>
              <a:gd name="connsiteY33" fmla="*/ 3160837 h 6321674"/>
              <a:gd name="connsiteX34" fmla="*/ 2373928 w 6321674"/>
              <a:gd name="connsiteY34" fmla="*/ 2828413 h 6321674"/>
              <a:gd name="connsiteX35" fmla="*/ 2416050 w 6321674"/>
              <a:gd name="connsiteY35" fmla="*/ 2750811 h 6321674"/>
              <a:gd name="connsiteX36" fmla="*/ 1433758 w 6321674"/>
              <a:gd name="connsiteY36" fmla="*/ 1759384 h 6321674"/>
              <a:gd name="connsiteX37" fmla="*/ 731545 w 6321674"/>
              <a:gd name="connsiteY37" fmla="*/ 1403612 h 6321674"/>
              <a:gd name="connsiteX38" fmla="*/ 533729 w 6321674"/>
              <a:gd name="connsiteY38" fmla="*/ 1403612 h 6321674"/>
              <a:gd name="connsiteX39" fmla="*/ 539822 w 6321674"/>
              <a:gd name="connsiteY39" fmla="*/ 1393583 h 6321674"/>
              <a:gd name="connsiteX40" fmla="*/ 3160837 w 6321674"/>
              <a:gd name="connsiteY40" fmla="*/ 0 h 6321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321674" h="6321674">
                <a:moveTo>
                  <a:pt x="3160837" y="0"/>
                </a:moveTo>
                <a:cubicBezTo>
                  <a:pt x="4906519" y="0"/>
                  <a:pt x="6321674" y="1415155"/>
                  <a:pt x="6321674" y="3160837"/>
                </a:cubicBezTo>
                <a:cubicBezTo>
                  <a:pt x="6321674" y="3597258"/>
                  <a:pt x="6233227" y="4013020"/>
                  <a:pt x="6073280" y="4391178"/>
                </a:cubicBezTo>
                <a:lnTo>
                  <a:pt x="6050767" y="4437912"/>
                </a:lnTo>
                <a:lnTo>
                  <a:pt x="5808464" y="4437912"/>
                </a:lnTo>
                <a:cubicBezTo>
                  <a:pt x="5299355" y="4437912"/>
                  <a:pt x="4886641" y="4025198"/>
                  <a:pt x="4886641" y="3516089"/>
                </a:cubicBezTo>
                <a:lnTo>
                  <a:pt x="4886641" y="2976234"/>
                </a:lnTo>
                <a:lnTo>
                  <a:pt x="4861424" y="2811002"/>
                </a:lnTo>
                <a:cubicBezTo>
                  <a:pt x="4699562" y="2020003"/>
                  <a:pt x="3999687" y="1424984"/>
                  <a:pt x="3160837" y="1424984"/>
                </a:cubicBezTo>
                <a:lnTo>
                  <a:pt x="1759746" y="1424984"/>
                </a:lnTo>
                <a:lnTo>
                  <a:pt x="2750811" y="2416049"/>
                </a:lnTo>
                <a:lnTo>
                  <a:pt x="2828413" y="2373928"/>
                </a:lnTo>
                <a:cubicBezTo>
                  <a:pt x="2930586" y="2330712"/>
                  <a:pt x="3042921" y="2306815"/>
                  <a:pt x="3160836" y="2306815"/>
                </a:cubicBezTo>
                <a:cubicBezTo>
                  <a:pt x="3632499" y="2306815"/>
                  <a:pt x="4014858" y="2689174"/>
                  <a:pt x="4014858" y="3160837"/>
                </a:cubicBezTo>
                <a:cubicBezTo>
                  <a:pt x="4014858" y="3278753"/>
                  <a:pt x="3990961" y="3391087"/>
                  <a:pt x="3947745" y="3493261"/>
                </a:cubicBezTo>
                <a:lnTo>
                  <a:pt x="3905624" y="3570862"/>
                </a:lnTo>
                <a:lnTo>
                  <a:pt x="4978204" y="4651491"/>
                </a:lnTo>
                <a:cubicBezTo>
                  <a:pt x="5125286" y="4798573"/>
                  <a:pt x="5340089" y="4886642"/>
                  <a:pt x="5564528" y="4886642"/>
                </a:cubicBezTo>
                <a:lnTo>
                  <a:pt x="5807033" y="4886642"/>
                </a:lnTo>
                <a:lnTo>
                  <a:pt x="5781853" y="4928091"/>
                </a:lnTo>
                <a:cubicBezTo>
                  <a:pt x="5213828" y="5768879"/>
                  <a:pt x="4251889" y="6321674"/>
                  <a:pt x="3160837" y="6321674"/>
                </a:cubicBezTo>
                <a:cubicBezTo>
                  <a:pt x="1415155" y="6321674"/>
                  <a:pt x="0" y="4906519"/>
                  <a:pt x="0" y="3160837"/>
                </a:cubicBezTo>
                <a:cubicBezTo>
                  <a:pt x="0" y="2724417"/>
                  <a:pt x="88448" y="2308654"/>
                  <a:pt x="248395" y="1930497"/>
                </a:cubicBezTo>
                <a:lnTo>
                  <a:pt x="278958" y="1867050"/>
                </a:lnTo>
                <a:lnTo>
                  <a:pt x="523257" y="1867050"/>
                </a:lnTo>
                <a:cubicBezTo>
                  <a:pt x="1032366" y="1867050"/>
                  <a:pt x="1445080" y="2279764"/>
                  <a:pt x="1445080" y="2788873"/>
                </a:cubicBezTo>
                <a:lnTo>
                  <a:pt x="1445080" y="3411271"/>
                </a:lnTo>
                <a:lnTo>
                  <a:pt x="1460251" y="3510672"/>
                </a:lnTo>
                <a:cubicBezTo>
                  <a:pt x="1622113" y="4301671"/>
                  <a:pt x="2321988" y="4896690"/>
                  <a:pt x="3160837" y="4896690"/>
                </a:cubicBezTo>
                <a:lnTo>
                  <a:pt x="4561928" y="4896690"/>
                </a:lnTo>
                <a:lnTo>
                  <a:pt x="3570862" y="3905624"/>
                </a:lnTo>
                <a:lnTo>
                  <a:pt x="3493260" y="3947745"/>
                </a:lnTo>
                <a:cubicBezTo>
                  <a:pt x="3391086" y="3990961"/>
                  <a:pt x="3278752" y="4014859"/>
                  <a:pt x="3160836" y="4014859"/>
                </a:cubicBezTo>
                <a:cubicBezTo>
                  <a:pt x="2689173" y="4014859"/>
                  <a:pt x="2306814" y="3632500"/>
                  <a:pt x="2306814" y="3160837"/>
                </a:cubicBezTo>
                <a:cubicBezTo>
                  <a:pt x="2306814" y="3042921"/>
                  <a:pt x="2330712" y="2930587"/>
                  <a:pt x="2373928" y="2828413"/>
                </a:cubicBezTo>
                <a:lnTo>
                  <a:pt x="2416050" y="2750811"/>
                </a:lnTo>
                <a:lnTo>
                  <a:pt x="1433758" y="1759384"/>
                </a:lnTo>
                <a:cubicBezTo>
                  <a:pt x="1244033" y="1545756"/>
                  <a:pt x="1012094" y="1403612"/>
                  <a:pt x="731545" y="1403612"/>
                </a:cubicBezTo>
                <a:lnTo>
                  <a:pt x="533729" y="1403612"/>
                </a:lnTo>
                <a:lnTo>
                  <a:pt x="539822" y="1393583"/>
                </a:lnTo>
                <a:cubicBezTo>
                  <a:pt x="1107847" y="552795"/>
                  <a:pt x="2069786" y="0"/>
                  <a:pt x="3160837" y="0"/>
                </a:cubicBezTo>
                <a:close/>
              </a:path>
            </a:pathLst>
          </a:custGeom>
          <a:solidFill>
            <a:srgbClr val="0096A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noProof="0" dirty="0">
              <a:solidFill>
                <a:prstClr val="black"/>
              </a:solidFill>
            </a:endParaRPr>
          </a:p>
        </p:txBody>
      </p:sp>
      <p:grpSp>
        <p:nvGrpSpPr>
          <p:cNvPr id="4" name="Groep 3"/>
          <p:cNvGrpSpPr/>
          <p:nvPr userDrawn="1"/>
        </p:nvGrpSpPr>
        <p:grpSpPr>
          <a:xfrm>
            <a:off x="1630522" y="2276771"/>
            <a:ext cx="758666" cy="226154"/>
            <a:chOff x="1607118" y="2276771"/>
            <a:chExt cx="757283" cy="226154"/>
          </a:xfrm>
        </p:grpSpPr>
        <p:grpSp>
          <p:nvGrpSpPr>
            <p:cNvPr id="71" name="Groep 70"/>
            <p:cNvGrpSpPr/>
            <p:nvPr userDrawn="1"/>
          </p:nvGrpSpPr>
          <p:grpSpPr>
            <a:xfrm>
              <a:off x="2077148" y="2276771"/>
              <a:ext cx="287253" cy="226154"/>
              <a:chOff x="-3310843" y="700986"/>
              <a:chExt cx="182598" cy="143759"/>
            </a:xfrm>
          </p:grpSpPr>
          <p:grpSp>
            <p:nvGrpSpPr>
              <p:cNvPr id="160" name="Groep 159"/>
              <p:cNvGrpSpPr/>
              <p:nvPr userDrawn="1"/>
            </p:nvGrpSpPr>
            <p:grpSpPr>
              <a:xfrm>
                <a:off x="-3310843" y="700986"/>
                <a:ext cx="182598" cy="143759"/>
                <a:chOff x="-3310843" y="700986"/>
                <a:chExt cx="182598" cy="143759"/>
              </a:xfrm>
            </p:grpSpPr>
            <p:cxnSp>
              <p:nvCxnSpPr>
                <p:cNvPr id="164" name="Rechte verbindingslijn 163"/>
                <p:cNvCxnSpPr/>
                <p:nvPr userDrawn="1"/>
              </p:nvCxnSpPr>
              <p:spPr>
                <a:xfrm>
                  <a:off x="-3310843" y="700986"/>
                  <a:ext cx="182598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65" name="Rechte verbindingslijn 164"/>
                <p:cNvCxnSpPr/>
                <p:nvPr userDrawn="1"/>
              </p:nvCxnSpPr>
              <p:spPr>
                <a:xfrm>
                  <a:off x="-3310843" y="844745"/>
                  <a:ext cx="182598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66" name="Rechte verbindingslijn 165"/>
                <p:cNvCxnSpPr/>
                <p:nvPr userDrawn="1"/>
              </p:nvCxnSpPr>
              <p:spPr>
                <a:xfrm>
                  <a:off x="-3213196" y="808806"/>
                  <a:ext cx="8220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67" name="Rechte verbindingslijn 166"/>
                <p:cNvCxnSpPr/>
                <p:nvPr userDrawn="1"/>
              </p:nvCxnSpPr>
              <p:spPr>
                <a:xfrm>
                  <a:off x="-3213196" y="772866"/>
                  <a:ext cx="8220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68" name="Rechte verbindingslijn 167"/>
                <p:cNvCxnSpPr/>
                <p:nvPr userDrawn="1"/>
              </p:nvCxnSpPr>
              <p:spPr>
                <a:xfrm>
                  <a:off x="-3213196" y="736926"/>
                  <a:ext cx="8220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</p:grpSp>
          <p:grpSp>
            <p:nvGrpSpPr>
              <p:cNvPr id="161" name="Groep 160"/>
              <p:cNvGrpSpPr/>
              <p:nvPr userDrawn="1"/>
            </p:nvGrpSpPr>
            <p:grpSpPr>
              <a:xfrm flipH="1">
                <a:off x="-3310774" y="735854"/>
                <a:ext cx="88801" cy="72568"/>
                <a:chOff x="-2091059" y="1395403"/>
                <a:chExt cx="157316" cy="128558"/>
              </a:xfrm>
            </p:grpSpPr>
            <p:sp>
              <p:nvSpPr>
                <p:cNvPr id="162" name="Rechthoek 161"/>
                <p:cNvSpPr/>
                <p:nvPr userDrawn="1"/>
              </p:nvSpPr>
              <p:spPr>
                <a:xfrm>
                  <a:off x="-2051585" y="1436824"/>
                  <a:ext cx="117842" cy="45718"/>
                </a:xfrm>
                <a:prstGeom prst="rect">
                  <a:avLst/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US" sz="1000" b="1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3" name="Pijl: punthaak 162"/>
                <p:cNvSpPr/>
                <p:nvPr userDrawn="1"/>
              </p:nvSpPr>
              <p:spPr>
                <a:xfrm flipH="1">
                  <a:off x="-2091059" y="1395403"/>
                  <a:ext cx="128558" cy="128558"/>
                </a:xfrm>
                <a:prstGeom prst="chevron">
                  <a:avLst>
                    <a:gd name="adj" fmla="val 47962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US" sz="1000" b="1" noProof="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74" name="Groep 73"/>
            <p:cNvGrpSpPr/>
            <p:nvPr userDrawn="1"/>
          </p:nvGrpSpPr>
          <p:grpSpPr>
            <a:xfrm>
              <a:off x="1607118" y="2276771"/>
              <a:ext cx="287253" cy="226154"/>
              <a:chOff x="-3634116" y="700986"/>
              <a:chExt cx="182598" cy="143759"/>
            </a:xfrm>
          </p:grpSpPr>
          <p:grpSp>
            <p:nvGrpSpPr>
              <p:cNvPr id="151" name="Groep 150"/>
              <p:cNvGrpSpPr/>
              <p:nvPr userDrawn="1"/>
            </p:nvGrpSpPr>
            <p:grpSpPr>
              <a:xfrm>
                <a:off x="-3634116" y="700986"/>
                <a:ext cx="182598" cy="143759"/>
                <a:chOff x="-3634116" y="700986"/>
                <a:chExt cx="182598" cy="143759"/>
              </a:xfrm>
            </p:grpSpPr>
            <p:cxnSp>
              <p:nvCxnSpPr>
                <p:cNvPr id="155" name="Rechte verbindingslijn 154"/>
                <p:cNvCxnSpPr/>
                <p:nvPr userDrawn="1"/>
              </p:nvCxnSpPr>
              <p:spPr>
                <a:xfrm>
                  <a:off x="-3634116" y="700986"/>
                  <a:ext cx="182598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56" name="Rechte verbindingslijn 155"/>
                <p:cNvCxnSpPr/>
                <p:nvPr userDrawn="1"/>
              </p:nvCxnSpPr>
              <p:spPr>
                <a:xfrm>
                  <a:off x="-3634116" y="844745"/>
                  <a:ext cx="182598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57" name="Rechte verbindingslijn 156"/>
                <p:cNvCxnSpPr/>
                <p:nvPr userDrawn="1"/>
              </p:nvCxnSpPr>
              <p:spPr>
                <a:xfrm>
                  <a:off x="-3536469" y="808806"/>
                  <a:ext cx="8220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58" name="Rechte verbindingslijn 157"/>
                <p:cNvCxnSpPr/>
                <p:nvPr userDrawn="1"/>
              </p:nvCxnSpPr>
              <p:spPr>
                <a:xfrm>
                  <a:off x="-3536469" y="772866"/>
                  <a:ext cx="8220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59" name="Rechte verbindingslijn 158"/>
                <p:cNvCxnSpPr/>
                <p:nvPr userDrawn="1"/>
              </p:nvCxnSpPr>
              <p:spPr>
                <a:xfrm>
                  <a:off x="-3536469" y="736926"/>
                  <a:ext cx="8220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</p:grpSp>
          <p:grpSp>
            <p:nvGrpSpPr>
              <p:cNvPr id="152" name="Groep 151"/>
              <p:cNvGrpSpPr/>
              <p:nvPr userDrawn="1"/>
            </p:nvGrpSpPr>
            <p:grpSpPr>
              <a:xfrm>
                <a:off x="-3634047" y="735854"/>
                <a:ext cx="88801" cy="72568"/>
                <a:chOff x="-2091059" y="1395403"/>
                <a:chExt cx="157316" cy="128558"/>
              </a:xfrm>
            </p:grpSpPr>
            <p:sp>
              <p:nvSpPr>
                <p:cNvPr id="153" name="Rechthoek 152"/>
                <p:cNvSpPr/>
                <p:nvPr userDrawn="1"/>
              </p:nvSpPr>
              <p:spPr>
                <a:xfrm>
                  <a:off x="-2051585" y="1436824"/>
                  <a:ext cx="117842" cy="45718"/>
                </a:xfrm>
                <a:prstGeom prst="rect">
                  <a:avLst/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US" sz="1000" b="1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4" name="Pijl: punthaak 153"/>
                <p:cNvSpPr/>
                <p:nvPr userDrawn="1"/>
              </p:nvSpPr>
              <p:spPr>
                <a:xfrm flipH="1">
                  <a:off x="-2091059" y="1395403"/>
                  <a:ext cx="128558" cy="128558"/>
                </a:xfrm>
                <a:prstGeom prst="chevron">
                  <a:avLst>
                    <a:gd name="adj" fmla="val 47962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US" sz="1000" b="1" noProof="0" dirty="0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grpSp>
        <p:nvGrpSpPr>
          <p:cNvPr id="179" name="Groep 178"/>
          <p:cNvGrpSpPr/>
          <p:nvPr userDrawn="1"/>
        </p:nvGrpSpPr>
        <p:grpSpPr>
          <a:xfrm>
            <a:off x="4573974" y="2179391"/>
            <a:ext cx="369155" cy="398538"/>
            <a:chOff x="14466489" y="1001522"/>
            <a:chExt cx="290627" cy="314333"/>
          </a:xfrm>
        </p:grpSpPr>
        <p:sp>
          <p:nvSpPr>
            <p:cNvPr id="200" name="Rechthoek 199"/>
            <p:cNvSpPr/>
            <p:nvPr userDrawn="1"/>
          </p:nvSpPr>
          <p:spPr>
            <a:xfrm>
              <a:off x="14466489" y="1001522"/>
              <a:ext cx="257935" cy="2541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US" sz="8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" name="Ovaal 200"/>
            <p:cNvSpPr/>
            <p:nvPr userDrawn="1"/>
          </p:nvSpPr>
          <p:spPr>
            <a:xfrm>
              <a:off x="14623626" y="1033630"/>
              <a:ext cx="71169" cy="71169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000" b="1" noProof="0" dirty="0">
                <a:solidFill>
                  <a:schemeClr val="tx1"/>
                </a:solidFill>
              </a:endParaRPr>
            </a:p>
          </p:txBody>
        </p:sp>
        <p:sp>
          <p:nvSpPr>
            <p:cNvPr id="202" name="Vrije vorm: vorm 201"/>
            <p:cNvSpPr/>
            <p:nvPr userDrawn="1"/>
          </p:nvSpPr>
          <p:spPr>
            <a:xfrm rot="2700000">
              <a:off x="14498877" y="1157846"/>
              <a:ext cx="168558" cy="147459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000" b="1" noProof="0" dirty="0">
                <a:solidFill>
                  <a:schemeClr val="tx1"/>
                </a:solidFill>
              </a:endParaRPr>
            </a:p>
          </p:txBody>
        </p:sp>
        <p:sp>
          <p:nvSpPr>
            <p:cNvPr id="203" name="Rechthoek: afgeronde hoeken 202"/>
            <p:cNvSpPr/>
            <p:nvPr userDrawn="1"/>
          </p:nvSpPr>
          <p:spPr>
            <a:xfrm>
              <a:off x="14601150" y="1145314"/>
              <a:ext cx="155966" cy="11681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US" sz="8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04" name="Rechte verbindingslijn 203"/>
            <p:cNvCxnSpPr>
              <a:cxnSpLocks/>
            </p:cNvCxnSpPr>
            <p:nvPr userDrawn="1"/>
          </p:nvCxnSpPr>
          <p:spPr>
            <a:xfrm>
              <a:off x="14637490" y="1308665"/>
              <a:ext cx="83286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5" name="Rechte verbindingslijn 204"/>
            <p:cNvCxnSpPr>
              <a:cxnSpLocks/>
              <a:stCxn id="203" idx="2"/>
            </p:cNvCxnSpPr>
            <p:nvPr userDrawn="1"/>
          </p:nvCxnSpPr>
          <p:spPr>
            <a:xfrm flipH="1">
              <a:off x="14678717" y="1262130"/>
              <a:ext cx="416" cy="43573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28" name="HYPERLINKS"/>
          <p:cNvGrpSpPr/>
          <p:nvPr userDrawn="1"/>
        </p:nvGrpSpPr>
        <p:grpSpPr>
          <a:xfrm>
            <a:off x="674999" y="1599166"/>
            <a:ext cx="8081505" cy="4559785"/>
            <a:chOff x="673768" y="1599165"/>
            <a:chExt cx="8066773" cy="4559785"/>
          </a:xfrm>
        </p:grpSpPr>
        <p:sp>
          <p:nvSpPr>
            <p:cNvPr id="121" name="HYPERLINK">
              <a:hlinkClick r:id="rId3"/>
            </p:cNvPr>
            <p:cNvSpPr/>
            <p:nvPr userDrawn="1"/>
          </p:nvSpPr>
          <p:spPr>
            <a:xfrm>
              <a:off x="692696" y="1599165"/>
              <a:ext cx="2676295" cy="2226877"/>
            </a:xfrm>
            <a:prstGeom prst="rect">
              <a:avLst/>
            </a:prstGeom>
            <a:solidFill>
              <a:srgbClr val="F0F0F0">
                <a:alpha val="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23" name="HYPERLINK">
              <a:hlinkClick r:id="rId4"/>
            </p:cNvPr>
            <p:cNvSpPr/>
            <p:nvPr userDrawn="1"/>
          </p:nvSpPr>
          <p:spPr>
            <a:xfrm>
              <a:off x="3465094" y="1599165"/>
              <a:ext cx="2574759" cy="2226877"/>
            </a:xfrm>
            <a:prstGeom prst="rect">
              <a:avLst/>
            </a:prstGeom>
            <a:solidFill>
              <a:srgbClr val="F0F0F0">
                <a:alpha val="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24" name="HYPERLINK">
              <a:hlinkClick r:id="rId5"/>
            </p:cNvPr>
            <p:cNvSpPr/>
            <p:nvPr userDrawn="1"/>
          </p:nvSpPr>
          <p:spPr>
            <a:xfrm>
              <a:off x="6148301" y="1599165"/>
              <a:ext cx="2574759" cy="2226877"/>
            </a:xfrm>
            <a:prstGeom prst="rect">
              <a:avLst/>
            </a:prstGeom>
            <a:solidFill>
              <a:srgbClr val="F0F0F0">
                <a:alpha val="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25" name="HYPERLINK">
              <a:hlinkClick r:id="rId6"/>
            </p:cNvPr>
            <p:cNvSpPr/>
            <p:nvPr userDrawn="1"/>
          </p:nvSpPr>
          <p:spPr>
            <a:xfrm>
              <a:off x="673768" y="3932073"/>
              <a:ext cx="2676295" cy="2226877"/>
            </a:xfrm>
            <a:prstGeom prst="rect">
              <a:avLst/>
            </a:prstGeom>
            <a:solidFill>
              <a:srgbClr val="F0F0F0">
                <a:alpha val="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26" name="HYPERLINK">
              <a:hlinkClick r:id="rId7"/>
            </p:cNvPr>
            <p:cNvSpPr/>
            <p:nvPr userDrawn="1"/>
          </p:nvSpPr>
          <p:spPr>
            <a:xfrm>
              <a:off x="3454453" y="3932073"/>
              <a:ext cx="2590849" cy="2226877"/>
            </a:xfrm>
            <a:prstGeom prst="rect">
              <a:avLst/>
            </a:prstGeom>
            <a:solidFill>
              <a:srgbClr val="F0F0F0">
                <a:alpha val="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27" name="HYPERLINK">
              <a:hlinkClick r:id="rId8"/>
            </p:cNvPr>
            <p:cNvSpPr/>
            <p:nvPr userDrawn="1"/>
          </p:nvSpPr>
          <p:spPr>
            <a:xfrm>
              <a:off x="6149692" y="3932073"/>
              <a:ext cx="2590849" cy="2226877"/>
            </a:xfrm>
            <a:prstGeom prst="rect">
              <a:avLst/>
            </a:prstGeom>
            <a:solidFill>
              <a:srgbClr val="F0F0F0">
                <a:alpha val="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000" b="1" dirty="0">
                <a:solidFill>
                  <a:schemeClr val="tx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803160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. Instructie dia: Dia plakken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520" y="2547516"/>
            <a:ext cx="2702105" cy="1435284"/>
          </a:xfrm>
          <a:prstGeom prst="rect">
            <a:avLst/>
          </a:prstGeom>
        </p:spPr>
      </p:pic>
      <p:sp>
        <p:nvSpPr>
          <p:cNvPr id="60" name="Rechthoek 59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000" b="1" noProof="0" dirty="0">
              <a:solidFill>
                <a:schemeClr val="tx1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888" y="2094777"/>
            <a:ext cx="2726696" cy="1956151"/>
          </a:xfrm>
          <a:prstGeom prst="rect">
            <a:avLst/>
          </a:prstGeom>
        </p:spPr>
      </p:pic>
      <p:pic>
        <p:nvPicPr>
          <p:cNvPr id="81" name="Afbeelding 80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0752" y="2094777"/>
            <a:ext cx="2726696" cy="1956151"/>
          </a:xfrm>
          <a:prstGeom prst="rect">
            <a:avLst/>
          </a:prstGeom>
        </p:spPr>
      </p:pic>
      <p:pic>
        <p:nvPicPr>
          <p:cNvPr id="86" name="Afbeelding 8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8852" y="2094777"/>
            <a:ext cx="2726696" cy="1956151"/>
          </a:xfrm>
          <a:prstGeom prst="rect">
            <a:avLst/>
          </a:prstGeom>
        </p:spPr>
      </p:pic>
      <p:sp>
        <p:nvSpPr>
          <p:cNvPr id="8" name="Tekstvak 7"/>
          <p:cNvSpPr txBox="1"/>
          <p:nvPr userDrawn="1"/>
        </p:nvSpPr>
        <p:spPr>
          <a:xfrm>
            <a:off x="8548743" y="-399456"/>
            <a:ext cx="3643257" cy="38167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en-US" sz="1400" noProof="0" dirty="0">
                <a:solidFill>
                  <a:srgbClr val="303E48">
                    <a:lumMod val="60000"/>
                    <a:lumOff val="40000"/>
                  </a:srgbClr>
                </a:solidFill>
              </a:rPr>
              <a:t>Instruction slide</a:t>
            </a:r>
            <a:r>
              <a:rPr lang="en-US" sz="1400" baseline="0" noProof="0" dirty="0">
                <a:solidFill>
                  <a:srgbClr val="303E48">
                    <a:lumMod val="60000"/>
                    <a:lumOff val="40000"/>
                  </a:srgbClr>
                </a:solidFill>
              </a:rPr>
              <a:t> </a:t>
            </a:r>
            <a:r>
              <a:rPr lang="en-US" sz="1400" noProof="0" dirty="0">
                <a:solidFill>
                  <a:srgbClr val="303E48">
                    <a:lumMod val="60000"/>
                    <a:lumOff val="40000"/>
                  </a:srgbClr>
                </a:solidFill>
              </a:rPr>
              <a:t>: Copy slide (3)</a:t>
            </a:r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157" y="2686323"/>
            <a:ext cx="349197" cy="655672"/>
          </a:xfrm>
          <a:prstGeom prst="rect">
            <a:avLst/>
          </a:prstGeom>
        </p:spPr>
      </p:pic>
      <p:sp>
        <p:nvSpPr>
          <p:cNvPr id="7" name="Tekstvak 6"/>
          <p:cNvSpPr txBox="1"/>
          <p:nvPr userDrawn="1"/>
        </p:nvSpPr>
        <p:spPr>
          <a:xfrm>
            <a:off x="693962" y="692697"/>
            <a:ext cx="9946827" cy="461665"/>
          </a:xfrm>
          <a:prstGeom prst="rect">
            <a:avLst/>
          </a:prstGeom>
          <a:noFill/>
          <a:effectLst/>
        </p:spPr>
        <p:txBody>
          <a:bodyPr vert="horz" lIns="0" tIns="0" rIns="0" bIns="0" rtlCol="0" anchor="ctr">
            <a:noAutofit/>
          </a:bodyPr>
          <a:lstStyle>
            <a:lvl1pPr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  <a:defRPr cap="all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kern="1200" cap="all" baseline="0" noProof="0" dirty="0">
                <a:solidFill>
                  <a:srgbClr val="0096A5"/>
                </a:solidFill>
                <a:latin typeface="Oswald" panose="02000503000000000000" pitchFamily="2" charset="0"/>
                <a:ea typeface="+mj-ea"/>
                <a:cs typeface="+mj-cs"/>
              </a:rPr>
              <a:t>Before you start…</a:t>
            </a:r>
          </a:p>
        </p:txBody>
      </p:sp>
      <p:grpSp>
        <p:nvGrpSpPr>
          <p:cNvPr id="35" name="Groep 34"/>
          <p:cNvGrpSpPr/>
          <p:nvPr userDrawn="1"/>
        </p:nvGrpSpPr>
        <p:grpSpPr>
          <a:xfrm>
            <a:off x="699220" y="1228788"/>
            <a:ext cx="10823073" cy="3819334"/>
            <a:chOff x="435100" y="1783577"/>
            <a:chExt cx="10803343" cy="3819334"/>
          </a:xfrm>
        </p:grpSpPr>
        <p:pic>
          <p:nvPicPr>
            <p:cNvPr id="38" name="Afbeelding 3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65648" y="1783577"/>
              <a:ext cx="1694880" cy="1687958"/>
            </a:xfrm>
            <a:prstGeom prst="ellipse">
              <a:avLst/>
            </a:prstGeom>
            <a:ln w="3175">
              <a:solidFill>
                <a:srgbClr val="0096A5"/>
              </a:solidFill>
            </a:ln>
            <a:effectLst>
              <a:outerShdw dir="8100000" sx="102000" sy="102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0" name="Afbeelding 39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30829" y="2160383"/>
              <a:ext cx="1676146" cy="1676146"/>
            </a:xfrm>
            <a:prstGeom prst="ellipse">
              <a:avLst/>
            </a:prstGeom>
            <a:ln w="3175">
              <a:solidFill>
                <a:srgbClr val="0096A5"/>
              </a:solidFill>
            </a:ln>
            <a:effectLst>
              <a:outerShdw dir="8100000" sx="102000" sy="102000" algn="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42" name="Groep 41"/>
            <p:cNvGrpSpPr/>
            <p:nvPr/>
          </p:nvGrpSpPr>
          <p:grpSpPr>
            <a:xfrm>
              <a:off x="834936" y="1957562"/>
              <a:ext cx="1819123" cy="1488559"/>
              <a:chOff x="1776330" y="1044909"/>
              <a:chExt cx="2497597" cy="2043743"/>
            </a:xfrm>
          </p:grpSpPr>
          <p:sp>
            <p:nvSpPr>
              <p:cNvPr id="70" name="Ovaal 69"/>
              <p:cNvSpPr/>
              <p:nvPr/>
            </p:nvSpPr>
            <p:spPr>
              <a:xfrm>
                <a:off x="1776330" y="2129814"/>
                <a:ext cx="268099" cy="268101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 w="19050">
                <a:solidFill>
                  <a:srgbClr val="0096A5"/>
                </a:solidFill>
              </a:ln>
              <a:effectLst>
                <a:outerShdw dir="8100000" sx="105000" sy="105000" algn="tr" rotWithShape="0">
                  <a:srgbClr val="000000">
                    <a:alpha val="6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 sz="1800" noProof="0" dirty="0">
                  <a:latin typeface="+mn-lt"/>
                </a:endParaRPr>
              </a:p>
            </p:txBody>
          </p:sp>
          <p:cxnSp>
            <p:nvCxnSpPr>
              <p:cNvPr id="72" name="Rechte verbindingslijn 71"/>
              <p:cNvCxnSpPr>
                <a:cxnSpLocks/>
              </p:cNvCxnSpPr>
              <p:nvPr/>
            </p:nvCxnSpPr>
            <p:spPr>
              <a:xfrm flipH="1">
                <a:off x="1910378" y="1044909"/>
                <a:ext cx="2013194" cy="1093496"/>
              </a:xfrm>
              <a:prstGeom prst="line">
                <a:avLst/>
              </a:prstGeom>
              <a:ln w="28575">
                <a:solidFill>
                  <a:srgbClr val="0096A5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Rechte verbindingslijn 72"/>
              <p:cNvCxnSpPr>
                <a:cxnSpLocks/>
              </p:cNvCxnSpPr>
              <p:nvPr/>
            </p:nvCxnSpPr>
            <p:spPr>
              <a:xfrm flipH="1" flipV="1">
                <a:off x="1893444" y="2383939"/>
                <a:ext cx="2380483" cy="704713"/>
              </a:xfrm>
              <a:prstGeom prst="line">
                <a:avLst/>
              </a:prstGeom>
              <a:ln w="28575">
                <a:solidFill>
                  <a:srgbClr val="0096A5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ep 42"/>
            <p:cNvGrpSpPr/>
            <p:nvPr/>
          </p:nvGrpSpPr>
          <p:grpSpPr>
            <a:xfrm>
              <a:off x="4524700" y="3531339"/>
              <a:ext cx="135750" cy="135750"/>
              <a:chOff x="6569918" y="3240107"/>
              <a:chExt cx="430310" cy="430310"/>
            </a:xfrm>
          </p:grpSpPr>
          <p:sp>
            <p:nvSpPr>
              <p:cNvPr id="59" name="Ovaal 58"/>
              <p:cNvSpPr/>
              <p:nvPr/>
            </p:nvSpPr>
            <p:spPr>
              <a:xfrm>
                <a:off x="6569918" y="3240107"/>
                <a:ext cx="430310" cy="43031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273" tIns="45637" rIns="91273" bIns="4563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396" noProof="0" dirty="0">
                  <a:latin typeface="+mn-lt"/>
                </a:endParaRPr>
              </a:p>
            </p:txBody>
          </p:sp>
          <p:sp>
            <p:nvSpPr>
              <p:cNvPr id="61" name="Vermenigvuldigen 49"/>
              <p:cNvSpPr/>
              <p:nvPr/>
            </p:nvSpPr>
            <p:spPr>
              <a:xfrm>
                <a:off x="6579279" y="3259665"/>
                <a:ext cx="403927" cy="403927"/>
              </a:xfrm>
              <a:prstGeom prst="mathMultiply">
                <a:avLst>
                  <a:gd name="adj1" fmla="val 538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273" tIns="45637" rIns="91273" bIns="4563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396" noProof="0" dirty="0">
                  <a:latin typeface="+mn-lt"/>
                </a:endParaRPr>
              </a:p>
            </p:txBody>
          </p:sp>
        </p:grpSp>
        <p:sp>
          <p:nvSpPr>
            <p:cNvPr id="44" name="Ovaal 43"/>
            <p:cNvSpPr/>
            <p:nvPr/>
          </p:nvSpPr>
          <p:spPr>
            <a:xfrm>
              <a:off x="4497391" y="3496879"/>
              <a:ext cx="195270" cy="19527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19050">
              <a:solidFill>
                <a:srgbClr val="0096A5"/>
              </a:solidFill>
            </a:ln>
            <a:effectLst>
              <a:outerShdw dir="8100000" sx="105000" sy="105000" algn="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800" noProof="0" dirty="0">
                <a:latin typeface="+mn-lt"/>
              </a:endParaRPr>
            </a:p>
          </p:txBody>
        </p:sp>
        <p:cxnSp>
          <p:nvCxnSpPr>
            <p:cNvPr id="45" name="Rechte verbindingslijn 44"/>
            <p:cNvCxnSpPr>
              <a:cxnSpLocks/>
              <a:stCxn id="40" idx="1"/>
            </p:cNvCxnSpPr>
            <p:nvPr/>
          </p:nvCxnSpPr>
          <p:spPr>
            <a:xfrm flipH="1">
              <a:off x="4592461" y="2405849"/>
              <a:ext cx="1383834" cy="1076554"/>
            </a:xfrm>
            <a:prstGeom prst="line">
              <a:avLst/>
            </a:prstGeom>
            <a:ln w="28575">
              <a:solidFill>
                <a:srgbClr val="0096A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Rechte verbindingslijn 46"/>
            <p:cNvCxnSpPr>
              <a:cxnSpLocks/>
            </p:cNvCxnSpPr>
            <p:nvPr/>
          </p:nvCxnSpPr>
          <p:spPr>
            <a:xfrm flipH="1" flipV="1">
              <a:off x="4624358" y="3705688"/>
              <a:ext cx="1935123" cy="127589"/>
            </a:xfrm>
            <a:prstGeom prst="line">
              <a:avLst/>
            </a:prstGeom>
            <a:ln w="28575">
              <a:solidFill>
                <a:srgbClr val="0096A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al 47"/>
            <p:cNvSpPr/>
            <p:nvPr/>
          </p:nvSpPr>
          <p:spPr>
            <a:xfrm>
              <a:off x="435100" y="4744072"/>
              <a:ext cx="313200" cy="313200"/>
            </a:xfrm>
            <a:prstGeom prst="ellipse">
              <a:avLst/>
            </a:prstGeom>
            <a:solidFill>
              <a:srgbClr val="4454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lvl="0" algn="ctr">
                <a:lnSpc>
                  <a:spcPct val="8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1000" b="1" cap="all" noProof="0" dirty="0">
                  <a:solidFill>
                    <a:schemeClr val="bg1"/>
                  </a:solidFill>
                  <a:latin typeface="+mn-lt"/>
                </a:rPr>
                <a:t>A</a:t>
              </a:r>
            </a:p>
          </p:txBody>
        </p:sp>
        <p:sp>
          <p:nvSpPr>
            <p:cNvPr id="49" name="Ovaal 48"/>
            <p:cNvSpPr/>
            <p:nvPr/>
          </p:nvSpPr>
          <p:spPr>
            <a:xfrm>
              <a:off x="4273589" y="4744072"/>
              <a:ext cx="313200" cy="313200"/>
            </a:xfrm>
            <a:prstGeom prst="ellipse">
              <a:avLst/>
            </a:prstGeom>
            <a:solidFill>
              <a:srgbClr val="4454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lvl="0" algn="ctr">
                <a:lnSpc>
                  <a:spcPct val="8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1000" b="1" cap="all" noProof="0" dirty="0">
                  <a:solidFill>
                    <a:schemeClr val="bg1"/>
                  </a:solidFill>
                  <a:latin typeface="+mn-lt"/>
                </a:rPr>
                <a:t>B</a:t>
              </a:r>
            </a:p>
          </p:txBody>
        </p:sp>
        <p:grpSp>
          <p:nvGrpSpPr>
            <p:cNvPr id="50" name="Groep 49"/>
            <p:cNvGrpSpPr/>
            <p:nvPr/>
          </p:nvGrpSpPr>
          <p:grpSpPr>
            <a:xfrm>
              <a:off x="5820834" y="2329543"/>
              <a:ext cx="1208867" cy="1208866"/>
              <a:chOff x="6592572" y="2816050"/>
              <a:chExt cx="1200253" cy="1200253"/>
            </a:xfrm>
          </p:grpSpPr>
          <p:sp>
            <p:nvSpPr>
              <p:cNvPr id="57" name="Ovaal 56"/>
              <p:cNvSpPr/>
              <p:nvPr/>
            </p:nvSpPr>
            <p:spPr>
              <a:xfrm>
                <a:off x="6592572" y="2816050"/>
                <a:ext cx="1200253" cy="1200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273" tIns="45637" rIns="91273" bIns="4563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396" noProof="0" dirty="0">
                  <a:latin typeface="+mn-lt"/>
                </a:endParaRPr>
              </a:p>
            </p:txBody>
          </p:sp>
          <p:sp>
            <p:nvSpPr>
              <p:cNvPr id="58" name="Vermenigvuldigen 40"/>
              <p:cNvSpPr/>
              <p:nvPr/>
            </p:nvSpPr>
            <p:spPr>
              <a:xfrm>
                <a:off x="6790814" y="3023273"/>
                <a:ext cx="803769" cy="803772"/>
              </a:xfrm>
              <a:prstGeom prst="mathMultiply">
                <a:avLst>
                  <a:gd name="adj1" fmla="val 538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273" tIns="45637" rIns="91273" bIns="4563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396" noProof="0" dirty="0">
                  <a:latin typeface="+mn-lt"/>
                </a:endParaRPr>
              </a:p>
            </p:txBody>
          </p:sp>
        </p:grpSp>
        <p:sp>
          <p:nvSpPr>
            <p:cNvPr id="51" name="Tekstvak 50"/>
            <p:cNvSpPr txBox="1"/>
            <p:nvPr/>
          </p:nvSpPr>
          <p:spPr>
            <a:xfrm>
              <a:off x="8516760" y="4854881"/>
              <a:ext cx="2697316" cy="7480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nl-NL"/>
              </a:defPPr>
              <a:lvl1pPr>
                <a:lnSpc>
                  <a:spcPct val="90000"/>
                </a:lnSpc>
                <a:defRPr sz="1000">
                  <a:solidFill>
                    <a:srgbClr val="44546A"/>
                  </a:solidFill>
                </a:defRPr>
              </a:lvl1pPr>
            </a:lstStyle>
            <a:p>
              <a:pPr>
                <a:lnSpc>
                  <a:spcPct val="90000"/>
                </a:lnSpc>
              </a:pPr>
              <a:r>
                <a:rPr lang="en-US" sz="1000" noProof="0" dirty="0"/>
                <a:t>Click the right mouse button on the miniature presentation of the slide on the </a:t>
              </a:r>
              <a:r>
                <a:rPr lang="en-US" sz="1000" b="1" noProof="0" dirty="0"/>
                <a:t>left side</a:t>
              </a:r>
              <a:r>
                <a:rPr lang="en-US" sz="1000" noProof="0" dirty="0"/>
                <a:t>. Then select </a:t>
              </a:r>
              <a:r>
                <a:rPr lang="en-US" sz="1000" b="1" noProof="0" dirty="0"/>
                <a:t>reset slide</a:t>
              </a:r>
              <a:r>
                <a:rPr lang="en-US" sz="1000" noProof="0" dirty="0"/>
                <a:t> to restore the layout.</a:t>
              </a:r>
            </a:p>
          </p:txBody>
        </p:sp>
        <p:sp>
          <p:nvSpPr>
            <p:cNvPr id="52" name="Ovaal 51"/>
            <p:cNvSpPr/>
            <p:nvPr/>
          </p:nvSpPr>
          <p:spPr>
            <a:xfrm>
              <a:off x="8256085" y="3572722"/>
              <a:ext cx="195270" cy="19527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19050">
              <a:solidFill>
                <a:srgbClr val="0096A5"/>
              </a:solidFill>
            </a:ln>
            <a:effectLst>
              <a:outerShdw dir="8100000" sx="105000" sy="105000" algn="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800" noProof="0" dirty="0">
                <a:latin typeface="+mn-lt"/>
              </a:endParaRPr>
            </a:p>
          </p:txBody>
        </p:sp>
        <p:cxnSp>
          <p:nvCxnSpPr>
            <p:cNvPr id="53" name="Rechte verbindingslijn 52"/>
            <p:cNvCxnSpPr>
              <a:cxnSpLocks/>
            </p:cNvCxnSpPr>
            <p:nvPr/>
          </p:nvCxnSpPr>
          <p:spPr>
            <a:xfrm flipH="1">
              <a:off x="8334949" y="2023626"/>
              <a:ext cx="1477926" cy="1562986"/>
            </a:xfrm>
            <a:prstGeom prst="line">
              <a:avLst/>
            </a:prstGeom>
            <a:ln w="28575">
              <a:solidFill>
                <a:srgbClr val="0096A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Rechte verbindingslijn 53"/>
            <p:cNvCxnSpPr>
              <a:cxnSpLocks/>
              <a:endCxn id="52" idx="5"/>
            </p:cNvCxnSpPr>
            <p:nvPr/>
          </p:nvCxnSpPr>
          <p:spPr>
            <a:xfrm flipH="1">
              <a:off x="8422758" y="3469653"/>
              <a:ext cx="2059968" cy="269742"/>
            </a:xfrm>
            <a:prstGeom prst="line">
              <a:avLst/>
            </a:prstGeom>
            <a:ln w="28575">
              <a:solidFill>
                <a:srgbClr val="0096A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5" name="Afbeelding 54"/>
            <p:cNvPicPr>
              <a:picLocks noChangeAspect="1"/>
            </p:cNvPicPr>
            <p:nvPr userDrawn="1"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264"/>
            <a:stretch/>
          </p:blipFill>
          <p:spPr>
            <a:xfrm>
              <a:off x="9567495" y="1783577"/>
              <a:ext cx="1670948" cy="1674000"/>
            </a:xfrm>
            <a:prstGeom prst="ellipse">
              <a:avLst/>
            </a:prstGeom>
            <a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3175">
              <a:solidFill>
                <a:srgbClr val="0096A5"/>
              </a:solidFill>
            </a:ln>
            <a:effectLst>
              <a:outerShdw dir="8100000" sx="102000" sy="102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6" name="Ovaal 55"/>
            <p:cNvSpPr/>
            <p:nvPr/>
          </p:nvSpPr>
          <p:spPr>
            <a:xfrm>
              <a:off x="8117980" y="4744072"/>
              <a:ext cx="313200" cy="313200"/>
            </a:xfrm>
            <a:prstGeom prst="ellipse">
              <a:avLst/>
            </a:prstGeom>
            <a:solidFill>
              <a:srgbClr val="4454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lvl="0" algn="ctr">
                <a:lnSpc>
                  <a:spcPct val="8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1000" b="1" cap="all" noProof="0" dirty="0">
                  <a:solidFill>
                    <a:schemeClr val="bg1"/>
                  </a:solidFill>
                  <a:latin typeface="+mn-lt"/>
                </a:rPr>
                <a:t>C</a:t>
              </a:r>
            </a:p>
          </p:txBody>
        </p:sp>
      </p:grpSp>
      <p:grpSp>
        <p:nvGrpSpPr>
          <p:cNvPr id="63" name="GRID" hidden="1"/>
          <p:cNvGrpSpPr/>
          <p:nvPr userDrawn="1"/>
        </p:nvGrpSpPr>
        <p:grpSpPr>
          <a:xfrm>
            <a:off x="0" y="0"/>
            <a:ext cx="12191999" cy="6858000"/>
            <a:chOff x="0" y="0"/>
            <a:chExt cx="12169774" cy="6858000"/>
          </a:xfrm>
        </p:grpSpPr>
        <p:sp>
          <p:nvSpPr>
            <p:cNvPr id="64" name="Rechthoek 63"/>
            <p:cNvSpPr/>
            <p:nvPr userDrawn="1"/>
          </p:nvSpPr>
          <p:spPr>
            <a:xfrm>
              <a:off x="0" y="6057304"/>
              <a:ext cx="12169774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65" name="Rechthoek 64"/>
            <p:cNvSpPr/>
            <p:nvPr userDrawn="1"/>
          </p:nvSpPr>
          <p:spPr>
            <a:xfrm>
              <a:off x="0" y="0"/>
              <a:ext cx="12169774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66" name="Rechthoek 65"/>
            <p:cNvSpPr/>
            <p:nvPr userDrawn="1"/>
          </p:nvSpPr>
          <p:spPr>
            <a:xfrm rot="5400000">
              <a:off x="-3082652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67" name="Rechthoek 66"/>
            <p:cNvSpPr/>
            <p:nvPr userDrawn="1"/>
          </p:nvSpPr>
          <p:spPr>
            <a:xfrm rot="5400000">
              <a:off x="8391004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/>
            </a:p>
          </p:txBody>
        </p:sp>
        <p:sp>
          <p:nvSpPr>
            <p:cNvPr id="68" name="Rechthoek 67"/>
            <p:cNvSpPr/>
            <p:nvPr userDrawn="1"/>
          </p:nvSpPr>
          <p:spPr>
            <a:xfrm>
              <a:off x="0" y="1124808"/>
              <a:ext cx="12169774" cy="576002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69" name="Rechthoek 68"/>
            <p:cNvSpPr/>
            <p:nvPr userDrawn="1"/>
          </p:nvSpPr>
          <p:spPr>
            <a:xfrm rot="5400000">
              <a:off x="760320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/>
            </a:p>
          </p:txBody>
        </p:sp>
        <p:sp>
          <p:nvSpPr>
            <p:cNvPr id="71" name="Rechthoek 70"/>
            <p:cNvSpPr/>
            <p:nvPr userDrawn="1"/>
          </p:nvSpPr>
          <p:spPr>
            <a:xfrm>
              <a:off x="0" y="4558336"/>
              <a:ext cx="12169774" cy="180239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74" name="Rechthoek 73"/>
            <p:cNvSpPr/>
            <p:nvPr userDrawn="1"/>
          </p:nvSpPr>
          <p:spPr>
            <a:xfrm rot="5400000">
              <a:off x="288408" y="5406273"/>
              <a:ext cx="1495007" cy="70253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75" name="Rechthoek 74"/>
            <p:cNvSpPr/>
            <p:nvPr userDrawn="1"/>
          </p:nvSpPr>
          <p:spPr>
            <a:xfrm rot="5400000">
              <a:off x="4146704" y="5320345"/>
              <a:ext cx="1495007" cy="70253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76" name="Rechthoek 75"/>
            <p:cNvSpPr/>
            <p:nvPr userDrawn="1"/>
          </p:nvSpPr>
          <p:spPr>
            <a:xfrm rot="5400000">
              <a:off x="4598789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/>
            </a:p>
          </p:txBody>
        </p:sp>
        <p:sp>
          <p:nvSpPr>
            <p:cNvPr id="80" name="Rechthoek 79"/>
            <p:cNvSpPr/>
            <p:nvPr userDrawn="1"/>
          </p:nvSpPr>
          <p:spPr>
            <a:xfrm rot="5400000">
              <a:off x="7990288" y="5320345"/>
              <a:ext cx="1495007" cy="70253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8" name="Tekstvak 77"/>
          <p:cNvSpPr txBox="1"/>
          <p:nvPr userDrawn="1"/>
        </p:nvSpPr>
        <p:spPr>
          <a:xfrm>
            <a:off x="1072994" y="4278146"/>
            <a:ext cx="2773568" cy="8078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1000" noProof="0" dirty="0">
                <a:solidFill>
                  <a:srgbClr val="44546A"/>
                </a:solidFill>
                <a:latin typeface="+mn-lt"/>
              </a:rPr>
              <a:t>Select </a:t>
            </a:r>
            <a:r>
              <a:rPr lang="en-US" sz="1000" b="1" noProof="0" dirty="0">
                <a:solidFill>
                  <a:srgbClr val="44546A"/>
                </a:solidFill>
                <a:latin typeface="+mn-lt"/>
              </a:rPr>
              <a:t>‘new slide’ </a:t>
            </a:r>
            <a:r>
              <a:rPr lang="en-US" sz="1000" noProof="0" dirty="0">
                <a:solidFill>
                  <a:srgbClr val="44546A"/>
                </a:solidFill>
                <a:latin typeface="+mn-lt"/>
              </a:rPr>
              <a:t>to add a slide </a:t>
            </a:r>
            <a:br>
              <a:rPr lang="en-US" sz="1000" noProof="0" dirty="0">
                <a:solidFill>
                  <a:srgbClr val="44546A"/>
                </a:solidFill>
                <a:latin typeface="+mn-lt"/>
              </a:rPr>
            </a:br>
            <a:r>
              <a:rPr lang="en-US" sz="1000" noProof="0" dirty="0">
                <a:solidFill>
                  <a:srgbClr val="44546A"/>
                </a:solidFill>
                <a:latin typeface="+mn-lt"/>
              </a:rPr>
              <a:t>from </a:t>
            </a:r>
            <a:r>
              <a:rPr lang="en-US" sz="1000" b="1" noProof="0" dirty="0">
                <a:solidFill>
                  <a:srgbClr val="44546A"/>
                </a:solidFill>
                <a:latin typeface="+mn-lt"/>
              </a:rPr>
              <a:t>the template.</a:t>
            </a:r>
          </a:p>
        </p:txBody>
      </p:sp>
      <p:sp>
        <p:nvSpPr>
          <p:cNvPr id="79" name="Tekstvak 78"/>
          <p:cNvSpPr txBox="1"/>
          <p:nvPr userDrawn="1"/>
        </p:nvSpPr>
        <p:spPr>
          <a:xfrm>
            <a:off x="4935951" y="4278146"/>
            <a:ext cx="2748843" cy="7504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nl-NL"/>
            </a:defPPr>
            <a:lvl1pPr>
              <a:lnSpc>
                <a:spcPct val="90000"/>
              </a:lnSpc>
              <a:defRPr sz="1050">
                <a:solidFill>
                  <a:srgbClr val="44546A"/>
                </a:solidFill>
              </a:defRPr>
            </a:lvl1pPr>
          </a:lstStyle>
          <a:p>
            <a:pPr>
              <a:lnSpc>
                <a:spcPct val="90000"/>
              </a:lnSpc>
            </a:pPr>
            <a:r>
              <a:rPr lang="en-US" sz="1000" b="1" noProof="0" dirty="0">
                <a:solidFill>
                  <a:srgbClr val="FF7800"/>
                </a:solidFill>
                <a:latin typeface="+mn-lt"/>
              </a:rPr>
              <a:t>PAY ATTENTION: </a:t>
            </a:r>
            <a:r>
              <a:rPr lang="en-US" sz="1000" noProof="0" dirty="0">
                <a:latin typeface="+mn-lt"/>
              </a:rPr>
              <a:t/>
            </a:r>
            <a:br>
              <a:rPr lang="en-US" sz="1000" noProof="0" dirty="0">
                <a:latin typeface="+mn-lt"/>
              </a:rPr>
            </a:br>
            <a:r>
              <a:rPr lang="en-US" sz="1000" noProof="0" dirty="0"/>
              <a:t>It is </a:t>
            </a:r>
            <a:r>
              <a:rPr lang="en-US" sz="1000" b="1" u="sng" noProof="0" dirty="0"/>
              <a:t>not</a:t>
            </a:r>
            <a:r>
              <a:rPr lang="en-US" sz="1000" noProof="0" dirty="0"/>
              <a:t> possible to copy a slide with </a:t>
            </a:r>
            <a:br>
              <a:rPr lang="en-US" sz="1000" noProof="0" dirty="0"/>
            </a:br>
            <a:r>
              <a:rPr lang="en-US" sz="1000" noProof="0" dirty="0"/>
              <a:t>a different layout. Text and other objects should be copied </a:t>
            </a:r>
            <a:r>
              <a:rPr lang="en-US" sz="1000" b="1" u="sng" noProof="0" dirty="0"/>
              <a:t>one by one</a:t>
            </a:r>
            <a:r>
              <a:rPr lang="en-US" sz="1000" noProof="0" dirty="0"/>
              <a:t> to the new slide.</a:t>
            </a:r>
          </a:p>
        </p:txBody>
      </p:sp>
      <p:sp>
        <p:nvSpPr>
          <p:cNvPr id="77" name="Tijdelijke aanduiding voor tekst 58"/>
          <p:cNvSpPr txBox="1">
            <a:spLocks/>
          </p:cNvSpPr>
          <p:nvPr userDrawn="1"/>
        </p:nvSpPr>
        <p:spPr>
          <a:xfrm>
            <a:off x="1" y="6750000"/>
            <a:ext cx="12192000" cy="108000"/>
          </a:xfrm>
          <a:prstGeom prst="rect">
            <a:avLst/>
          </a:prstGeom>
          <a:solidFill>
            <a:srgbClr val="0096A5"/>
          </a:solidFill>
          <a:effectLst>
            <a:innerShdw blurRad="114300" dist="38100" dir="16200000">
              <a:prstClr val="black">
                <a:alpha val="20000"/>
              </a:prstClr>
            </a:innerShdw>
          </a:effectLst>
        </p:spPr>
        <p:txBody>
          <a:bodyPr vert="horz" lIns="72000" tIns="108000" rIns="72000" bIns="36000" rtlCol="0" anchor="ctr">
            <a:noAutofit/>
          </a:bodyPr>
          <a:lstStyle>
            <a:lvl1pPr marL="180975" indent="-180975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lang="nl-NL" sz="2000" kern="1200" cap="all" baseline="0" smtClean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nl-NL" sz="160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-"/>
              <a:defRPr lang="nl-NL" sz="1600" kern="120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nl-NL" sz="1600" b="0" i="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400" b="0" i="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-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noProof="0" dirty="0"/>
          </a:p>
        </p:txBody>
      </p:sp>
      <p:cxnSp>
        <p:nvCxnSpPr>
          <p:cNvPr id="62" name="Rechte verbindingslijn 61"/>
          <p:cNvCxnSpPr>
            <a:cxnSpLocks/>
          </p:cNvCxnSpPr>
          <p:nvPr userDrawn="1"/>
        </p:nvCxnSpPr>
        <p:spPr>
          <a:xfrm>
            <a:off x="693962" y="1124808"/>
            <a:ext cx="9946827" cy="0"/>
          </a:xfrm>
          <a:prstGeom prst="line">
            <a:avLst/>
          </a:prstGeom>
          <a:ln w="12700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Vrije vorm 308"/>
          <p:cNvSpPr/>
          <p:nvPr userDrawn="1"/>
        </p:nvSpPr>
        <p:spPr>
          <a:xfrm>
            <a:off x="11056395" y="692697"/>
            <a:ext cx="434787" cy="433993"/>
          </a:xfrm>
          <a:custGeom>
            <a:avLst/>
            <a:gdLst>
              <a:gd name="connsiteX0" fmla="*/ 3160837 w 6321674"/>
              <a:gd name="connsiteY0" fmla="*/ 0 h 6321674"/>
              <a:gd name="connsiteX1" fmla="*/ 6321674 w 6321674"/>
              <a:gd name="connsiteY1" fmla="*/ 3160837 h 6321674"/>
              <a:gd name="connsiteX2" fmla="*/ 6073280 w 6321674"/>
              <a:gd name="connsiteY2" fmla="*/ 4391178 h 6321674"/>
              <a:gd name="connsiteX3" fmla="*/ 6050767 w 6321674"/>
              <a:gd name="connsiteY3" fmla="*/ 4437912 h 6321674"/>
              <a:gd name="connsiteX4" fmla="*/ 5808464 w 6321674"/>
              <a:gd name="connsiteY4" fmla="*/ 4437912 h 6321674"/>
              <a:gd name="connsiteX5" fmla="*/ 4886641 w 6321674"/>
              <a:gd name="connsiteY5" fmla="*/ 3516089 h 6321674"/>
              <a:gd name="connsiteX6" fmla="*/ 4886641 w 6321674"/>
              <a:gd name="connsiteY6" fmla="*/ 2976234 h 6321674"/>
              <a:gd name="connsiteX7" fmla="*/ 4861424 w 6321674"/>
              <a:gd name="connsiteY7" fmla="*/ 2811002 h 6321674"/>
              <a:gd name="connsiteX8" fmla="*/ 3160837 w 6321674"/>
              <a:gd name="connsiteY8" fmla="*/ 1424984 h 6321674"/>
              <a:gd name="connsiteX9" fmla="*/ 1759746 w 6321674"/>
              <a:gd name="connsiteY9" fmla="*/ 1424984 h 6321674"/>
              <a:gd name="connsiteX10" fmla="*/ 2750811 w 6321674"/>
              <a:gd name="connsiteY10" fmla="*/ 2416049 h 6321674"/>
              <a:gd name="connsiteX11" fmla="*/ 2828413 w 6321674"/>
              <a:gd name="connsiteY11" fmla="*/ 2373928 h 6321674"/>
              <a:gd name="connsiteX12" fmla="*/ 3160836 w 6321674"/>
              <a:gd name="connsiteY12" fmla="*/ 2306815 h 6321674"/>
              <a:gd name="connsiteX13" fmla="*/ 4014858 w 6321674"/>
              <a:gd name="connsiteY13" fmla="*/ 3160837 h 6321674"/>
              <a:gd name="connsiteX14" fmla="*/ 3947745 w 6321674"/>
              <a:gd name="connsiteY14" fmla="*/ 3493261 h 6321674"/>
              <a:gd name="connsiteX15" fmla="*/ 3905624 w 6321674"/>
              <a:gd name="connsiteY15" fmla="*/ 3570862 h 6321674"/>
              <a:gd name="connsiteX16" fmla="*/ 4978204 w 6321674"/>
              <a:gd name="connsiteY16" fmla="*/ 4651491 h 6321674"/>
              <a:gd name="connsiteX17" fmla="*/ 5564528 w 6321674"/>
              <a:gd name="connsiteY17" fmla="*/ 4886642 h 6321674"/>
              <a:gd name="connsiteX18" fmla="*/ 5807033 w 6321674"/>
              <a:gd name="connsiteY18" fmla="*/ 4886642 h 6321674"/>
              <a:gd name="connsiteX19" fmla="*/ 5781853 w 6321674"/>
              <a:gd name="connsiteY19" fmla="*/ 4928091 h 6321674"/>
              <a:gd name="connsiteX20" fmla="*/ 3160837 w 6321674"/>
              <a:gd name="connsiteY20" fmla="*/ 6321674 h 6321674"/>
              <a:gd name="connsiteX21" fmla="*/ 0 w 6321674"/>
              <a:gd name="connsiteY21" fmla="*/ 3160837 h 6321674"/>
              <a:gd name="connsiteX22" fmla="*/ 248395 w 6321674"/>
              <a:gd name="connsiteY22" fmla="*/ 1930497 h 6321674"/>
              <a:gd name="connsiteX23" fmla="*/ 278958 w 6321674"/>
              <a:gd name="connsiteY23" fmla="*/ 1867050 h 6321674"/>
              <a:gd name="connsiteX24" fmla="*/ 523257 w 6321674"/>
              <a:gd name="connsiteY24" fmla="*/ 1867050 h 6321674"/>
              <a:gd name="connsiteX25" fmla="*/ 1445080 w 6321674"/>
              <a:gd name="connsiteY25" fmla="*/ 2788873 h 6321674"/>
              <a:gd name="connsiteX26" fmla="*/ 1445080 w 6321674"/>
              <a:gd name="connsiteY26" fmla="*/ 3411271 h 6321674"/>
              <a:gd name="connsiteX27" fmla="*/ 1460251 w 6321674"/>
              <a:gd name="connsiteY27" fmla="*/ 3510672 h 6321674"/>
              <a:gd name="connsiteX28" fmla="*/ 3160837 w 6321674"/>
              <a:gd name="connsiteY28" fmla="*/ 4896690 h 6321674"/>
              <a:gd name="connsiteX29" fmla="*/ 4561928 w 6321674"/>
              <a:gd name="connsiteY29" fmla="*/ 4896690 h 6321674"/>
              <a:gd name="connsiteX30" fmla="*/ 3570862 w 6321674"/>
              <a:gd name="connsiteY30" fmla="*/ 3905624 h 6321674"/>
              <a:gd name="connsiteX31" fmla="*/ 3493260 w 6321674"/>
              <a:gd name="connsiteY31" fmla="*/ 3947745 h 6321674"/>
              <a:gd name="connsiteX32" fmla="*/ 3160836 w 6321674"/>
              <a:gd name="connsiteY32" fmla="*/ 4014859 h 6321674"/>
              <a:gd name="connsiteX33" fmla="*/ 2306814 w 6321674"/>
              <a:gd name="connsiteY33" fmla="*/ 3160837 h 6321674"/>
              <a:gd name="connsiteX34" fmla="*/ 2373928 w 6321674"/>
              <a:gd name="connsiteY34" fmla="*/ 2828413 h 6321674"/>
              <a:gd name="connsiteX35" fmla="*/ 2416050 w 6321674"/>
              <a:gd name="connsiteY35" fmla="*/ 2750811 h 6321674"/>
              <a:gd name="connsiteX36" fmla="*/ 1433758 w 6321674"/>
              <a:gd name="connsiteY36" fmla="*/ 1759384 h 6321674"/>
              <a:gd name="connsiteX37" fmla="*/ 731545 w 6321674"/>
              <a:gd name="connsiteY37" fmla="*/ 1403612 h 6321674"/>
              <a:gd name="connsiteX38" fmla="*/ 533729 w 6321674"/>
              <a:gd name="connsiteY38" fmla="*/ 1403612 h 6321674"/>
              <a:gd name="connsiteX39" fmla="*/ 539822 w 6321674"/>
              <a:gd name="connsiteY39" fmla="*/ 1393583 h 6321674"/>
              <a:gd name="connsiteX40" fmla="*/ 3160837 w 6321674"/>
              <a:gd name="connsiteY40" fmla="*/ 0 h 6321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321674" h="6321674">
                <a:moveTo>
                  <a:pt x="3160837" y="0"/>
                </a:moveTo>
                <a:cubicBezTo>
                  <a:pt x="4906519" y="0"/>
                  <a:pt x="6321674" y="1415155"/>
                  <a:pt x="6321674" y="3160837"/>
                </a:cubicBezTo>
                <a:cubicBezTo>
                  <a:pt x="6321674" y="3597258"/>
                  <a:pt x="6233227" y="4013020"/>
                  <a:pt x="6073280" y="4391178"/>
                </a:cubicBezTo>
                <a:lnTo>
                  <a:pt x="6050767" y="4437912"/>
                </a:lnTo>
                <a:lnTo>
                  <a:pt x="5808464" y="4437912"/>
                </a:lnTo>
                <a:cubicBezTo>
                  <a:pt x="5299355" y="4437912"/>
                  <a:pt x="4886641" y="4025198"/>
                  <a:pt x="4886641" y="3516089"/>
                </a:cubicBezTo>
                <a:lnTo>
                  <a:pt x="4886641" y="2976234"/>
                </a:lnTo>
                <a:lnTo>
                  <a:pt x="4861424" y="2811002"/>
                </a:lnTo>
                <a:cubicBezTo>
                  <a:pt x="4699562" y="2020003"/>
                  <a:pt x="3999687" y="1424984"/>
                  <a:pt x="3160837" y="1424984"/>
                </a:cubicBezTo>
                <a:lnTo>
                  <a:pt x="1759746" y="1424984"/>
                </a:lnTo>
                <a:lnTo>
                  <a:pt x="2750811" y="2416049"/>
                </a:lnTo>
                <a:lnTo>
                  <a:pt x="2828413" y="2373928"/>
                </a:lnTo>
                <a:cubicBezTo>
                  <a:pt x="2930586" y="2330712"/>
                  <a:pt x="3042921" y="2306815"/>
                  <a:pt x="3160836" y="2306815"/>
                </a:cubicBezTo>
                <a:cubicBezTo>
                  <a:pt x="3632499" y="2306815"/>
                  <a:pt x="4014858" y="2689174"/>
                  <a:pt x="4014858" y="3160837"/>
                </a:cubicBezTo>
                <a:cubicBezTo>
                  <a:pt x="4014858" y="3278753"/>
                  <a:pt x="3990961" y="3391087"/>
                  <a:pt x="3947745" y="3493261"/>
                </a:cubicBezTo>
                <a:lnTo>
                  <a:pt x="3905624" y="3570862"/>
                </a:lnTo>
                <a:lnTo>
                  <a:pt x="4978204" y="4651491"/>
                </a:lnTo>
                <a:cubicBezTo>
                  <a:pt x="5125286" y="4798573"/>
                  <a:pt x="5340089" y="4886642"/>
                  <a:pt x="5564528" y="4886642"/>
                </a:cubicBezTo>
                <a:lnTo>
                  <a:pt x="5807033" y="4886642"/>
                </a:lnTo>
                <a:lnTo>
                  <a:pt x="5781853" y="4928091"/>
                </a:lnTo>
                <a:cubicBezTo>
                  <a:pt x="5213828" y="5768879"/>
                  <a:pt x="4251889" y="6321674"/>
                  <a:pt x="3160837" y="6321674"/>
                </a:cubicBezTo>
                <a:cubicBezTo>
                  <a:pt x="1415155" y="6321674"/>
                  <a:pt x="0" y="4906519"/>
                  <a:pt x="0" y="3160837"/>
                </a:cubicBezTo>
                <a:cubicBezTo>
                  <a:pt x="0" y="2724417"/>
                  <a:pt x="88448" y="2308654"/>
                  <a:pt x="248395" y="1930497"/>
                </a:cubicBezTo>
                <a:lnTo>
                  <a:pt x="278958" y="1867050"/>
                </a:lnTo>
                <a:lnTo>
                  <a:pt x="523257" y="1867050"/>
                </a:lnTo>
                <a:cubicBezTo>
                  <a:pt x="1032366" y="1867050"/>
                  <a:pt x="1445080" y="2279764"/>
                  <a:pt x="1445080" y="2788873"/>
                </a:cubicBezTo>
                <a:lnTo>
                  <a:pt x="1445080" y="3411271"/>
                </a:lnTo>
                <a:lnTo>
                  <a:pt x="1460251" y="3510672"/>
                </a:lnTo>
                <a:cubicBezTo>
                  <a:pt x="1622113" y="4301671"/>
                  <a:pt x="2321988" y="4896690"/>
                  <a:pt x="3160837" y="4896690"/>
                </a:cubicBezTo>
                <a:lnTo>
                  <a:pt x="4561928" y="4896690"/>
                </a:lnTo>
                <a:lnTo>
                  <a:pt x="3570862" y="3905624"/>
                </a:lnTo>
                <a:lnTo>
                  <a:pt x="3493260" y="3947745"/>
                </a:lnTo>
                <a:cubicBezTo>
                  <a:pt x="3391086" y="3990961"/>
                  <a:pt x="3278752" y="4014859"/>
                  <a:pt x="3160836" y="4014859"/>
                </a:cubicBezTo>
                <a:cubicBezTo>
                  <a:pt x="2689173" y="4014859"/>
                  <a:pt x="2306814" y="3632500"/>
                  <a:pt x="2306814" y="3160837"/>
                </a:cubicBezTo>
                <a:cubicBezTo>
                  <a:pt x="2306814" y="3042921"/>
                  <a:pt x="2330712" y="2930587"/>
                  <a:pt x="2373928" y="2828413"/>
                </a:cubicBezTo>
                <a:lnTo>
                  <a:pt x="2416050" y="2750811"/>
                </a:lnTo>
                <a:lnTo>
                  <a:pt x="1433758" y="1759384"/>
                </a:lnTo>
                <a:cubicBezTo>
                  <a:pt x="1244033" y="1545756"/>
                  <a:pt x="1012094" y="1403612"/>
                  <a:pt x="731545" y="1403612"/>
                </a:cubicBezTo>
                <a:lnTo>
                  <a:pt x="533729" y="1403612"/>
                </a:lnTo>
                <a:lnTo>
                  <a:pt x="539822" y="1393583"/>
                </a:lnTo>
                <a:cubicBezTo>
                  <a:pt x="1107847" y="552795"/>
                  <a:pt x="2069786" y="0"/>
                  <a:pt x="3160837" y="0"/>
                </a:cubicBezTo>
                <a:close/>
              </a:path>
            </a:pathLst>
          </a:custGeom>
          <a:solidFill>
            <a:srgbClr val="0096A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sz="1800" noProof="0" dirty="0">
              <a:solidFill>
                <a:prstClr val="black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F481EF-C093-4D08-BA29-2176BA465F0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20" y="4891257"/>
            <a:ext cx="3715159" cy="1638126"/>
          </a:xfrm>
          <a:prstGeom prst="rect">
            <a:avLst/>
          </a:prstGeom>
        </p:spPr>
      </p:pic>
      <p:sp>
        <p:nvSpPr>
          <p:cNvPr id="83" name="Tekstvak 50">
            <a:extLst>
              <a:ext uri="{FF2B5EF4-FFF2-40B4-BE49-F238E27FC236}">
                <a16:creationId xmlns:a16="http://schemas.microsoft.com/office/drawing/2014/main" id="{4451557E-97C1-4352-9745-B3ED18FE5710}"/>
              </a:ext>
            </a:extLst>
          </p:cNvPr>
          <p:cNvSpPr txBox="1"/>
          <p:nvPr userDrawn="1"/>
        </p:nvSpPr>
        <p:spPr>
          <a:xfrm>
            <a:off x="4958056" y="5363336"/>
            <a:ext cx="2702242" cy="7480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nl-NL"/>
            </a:defPPr>
            <a:lvl1pPr>
              <a:lnSpc>
                <a:spcPct val="90000"/>
              </a:lnSpc>
              <a:defRPr sz="1000">
                <a:solidFill>
                  <a:srgbClr val="44546A"/>
                </a:solidFill>
              </a:defRPr>
            </a:lvl1pPr>
          </a:lstStyle>
          <a:p>
            <a:pPr>
              <a:lnSpc>
                <a:spcPct val="90000"/>
              </a:lnSpc>
            </a:pPr>
            <a:r>
              <a:rPr lang="en-US" sz="1000" noProof="0" dirty="0"/>
              <a:t>On both sides of the slide you can find handy hints, tips and instructions on how to change pictures or use text levels. You can zoom out by using </a:t>
            </a:r>
            <a:br>
              <a:rPr lang="en-US" sz="1000" noProof="0" dirty="0"/>
            </a:br>
            <a:r>
              <a:rPr lang="en-US" sz="1000" noProof="0" dirty="0"/>
              <a:t>the + and – buttons in the bottom right or holding down CTRL and scrolling up or down using the scroll wheel on your mouse.</a:t>
            </a:r>
          </a:p>
        </p:txBody>
      </p:sp>
      <p:sp>
        <p:nvSpPr>
          <p:cNvPr id="84" name="Ovaal 55">
            <a:extLst>
              <a:ext uri="{FF2B5EF4-FFF2-40B4-BE49-F238E27FC236}">
                <a16:creationId xmlns:a16="http://schemas.microsoft.com/office/drawing/2014/main" id="{6B29EA6B-8AA0-48F8-99C1-0F2FFD866730}"/>
              </a:ext>
            </a:extLst>
          </p:cNvPr>
          <p:cNvSpPr/>
          <p:nvPr userDrawn="1"/>
        </p:nvSpPr>
        <p:spPr>
          <a:xfrm>
            <a:off x="4547379" y="5368051"/>
            <a:ext cx="313772" cy="313200"/>
          </a:xfrm>
          <a:prstGeom prst="ellipse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000" b="1" cap="all" noProof="0" dirty="0">
                <a:solidFill>
                  <a:schemeClr val="bg1"/>
                </a:solidFill>
                <a:latin typeface="+mn-lt"/>
              </a:rPr>
              <a:t>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7400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C21B1-C60E-4797-974F-F2DC9E5D85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en-GB" sz="3200" b="1" i="0" u="none" strike="noStrike" kern="1200" cap="none" spc="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FIRST TITLE &gt;  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SECOND TITLE &gt;  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968F85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THIRD TITLE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0E3AAB-3024-41C0-B00E-442FC439E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C7C80E-AAC4-42BB-BDFF-B6A4B5E95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913FF5-79B3-4C33-8602-4FF5CB1FB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585C2CC-19CC-419A-8215-2B3FCA7575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8500" y="1647033"/>
            <a:ext cx="3197225" cy="377825"/>
          </a:xfrm>
        </p:spPr>
        <p:txBody>
          <a:bodyPr lIns="36000" anchor="ctr"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nl-NL" dirty="0">
                <a:latin typeface="+mj-lt"/>
              </a:rPr>
              <a:t>TOPIC ONE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60B23A3-0B0C-4747-98E4-AF5C108650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86225" y="1647033"/>
            <a:ext cx="3952875" cy="377825"/>
          </a:xfrm>
        </p:spPr>
        <p:txBody>
          <a:bodyPr l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subtopic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78F61A4-40BC-4239-9C6D-BB778CF69D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8500" y="2107408"/>
            <a:ext cx="3197225" cy="377825"/>
          </a:xfrm>
        </p:spPr>
        <p:txBody>
          <a:bodyPr lIns="36000" anchor="ctr"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nl-NL" dirty="0">
                <a:latin typeface="+mj-lt"/>
              </a:rPr>
              <a:t>TOPIC TWO</a:t>
            </a:r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1552B218-FCC5-4D4E-95CD-345A33BFF6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86225" y="2107408"/>
            <a:ext cx="3952875" cy="377825"/>
          </a:xfrm>
        </p:spPr>
        <p:txBody>
          <a:bodyPr l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subtopic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1C4AAB2D-C419-45D1-85D2-1CA0536D28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8500" y="2567783"/>
            <a:ext cx="3197225" cy="377825"/>
          </a:xfrm>
        </p:spPr>
        <p:txBody>
          <a:bodyPr lIns="36000" anchor="ctr"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nl-NL" dirty="0">
                <a:latin typeface="+mj-lt"/>
              </a:rPr>
              <a:t>TOPIC THREE</a:t>
            </a:r>
            <a:endParaRPr lang="en-US" dirty="0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81A14CC3-EB81-4F3C-8123-80552A42512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86225" y="2567783"/>
            <a:ext cx="3952875" cy="377825"/>
          </a:xfrm>
        </p:spPr>
        <p:txBody>
          <a:bodyPr l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subtopic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CC1D3CFA-8908-4760-8049-06ED4EFF76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8500" y="3028158"/>
            <a:ext cx="3197225" cy="377825"/>
          </a:xfrm>
        </p:spPr>
        <p:txBody>
          <a:bodyPr lIns="36000" anchor="ctr"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nl-NL" dirty="0">
                <a:latin typeface="+mj-lt"/>
              </a:rPr>
              <a:t>TOPIC FOUR</a:t>
            </a:r>
            <a:endParaRPr lang="en-US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347D0D8D-7574-4F1A-90C0-A7CA377F1EE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86225" y="3028158"/>
            <a:ext cx="3952875" cy="377825"/>
          </a:xfrm>
        </p:spPr>
        <p:txBody>
          <a:bodyPr l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subtopic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3C9E40BE-FAF6-463B-802A-C12454B8C2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8500" y="3488533"/>
            <a:ext cx="3197225" cy="377825"/>
          </a:xfrm>
        </p:spPr>
        <p:txBody>
          <a:bodyPr lIns="36000" anchor="ctr"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nl-NL" dirty="0">
                <a:latin typeface="+mj-lt"/>
              </a:rPr>
              <a:t>TOPIC FIVE</a:t>
            </a:r>
            <a:endParaRPr lang="en-US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EC7646F9-A483-4CBE-A2F7-0A0B11B81BA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086225" y="3488533"/>
            <a:ext cx="3952875" cy="377825"/>
          </a:xfrm>
        </p:spPr>
        <p:txBody>
          <a:bodyPr l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subtopic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1B206D83-FA50-434F-9B2E-AA620508945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8500" y="3948908"/>
            <a:ext cx="3197225" cy="377825"/>
          </a:xfrm>
        </p:spPr>
        <p:txBody>
          <a:bodyPr lIns="36000" anchor="ctr"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nl-NL" dirty="0">
                <a:latin typeface="+mj-lt"/>
              </a:rPr>
              <a:t>TOPIC SIX</a:t>
            </a:r>
            <a:endParaRPr lang="en-US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FEED64D2-EA6F-4DC8-99A3-D1C92D7F0E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86225" y="3948908"/>
            <a:ext cx="3952875" cy="377825"/>
          </a:xfrm>
        </p:spPr>
        <p:txBody>
          <a:bodyPr l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subtopic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476A5776-158A-4ECD-88A5-5218430C902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98500" y="4409283"/>
            <a:ext cx="3197225" cy="377825"/>
          </a:xfrm>
        </p:spPr>
        <p:txBody>
          <a:bodyPr lIns="36000" anchor="ctr"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nl-NL" dirty="0">
                <a:latin typeface="+mj-lt"/>
              </a:rPr>
              <a:t>TOPIC SEVEN</a:t>
            </a:r>
            <a:endParaRPr lang="en-US" dirty="0"/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7A017C50-6052-4FC0-8FF7-A3D71F5AF5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86225" y="4409283"/>
            <a:ext cx="3952875" cy="377825"/>
          </a:xfrm>
        </p:spPr>
        <p:txBody>
          <a:bodyPr l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subtopic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A21CD726-72DE-43B9-BB2A-5DDB3D25F82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98500" y="4869658"/>
            <a:ext cx="3197225" cy="377825"/>
          </a:xfrm>
        </p:spPr>
        <p:txBody>
          <a:bodyPr lIns="36000" anchor="ctr"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nl-NL" dirty="0">
                <a:latin typeface="+mj-lt"/>
              </a:rPr>
              <a:t>TOPIC EIGHT</a:t>
            </a:r>
            <a:endParaRPr lang="en-US" dirty="0"/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84C6016A-DB03-48E5-91C1-ED7A588BC96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086225" y="4869658"/>
            <a:ext cx="3952875" cy="377825"/>
          </a:xfrm>
        </p:spPr>
        <p:txBody>
          <a:bodyPr l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subtopic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80001EAF-F012-4541-9973-439A935B832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98500" y="5330033"/>
            <a:ext cx="3197225" cy="377825"/>
          </a:xfrm>
        </p:spPr>
        <p:txBody>
          <a:bodyPr lIns="36000" anchor="ctr"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nl-NL" dirty="0">
                <a:latin typeface="+mj-lt"/>
              </a:rPr>
              <a:t>TOPIC NINE</a:t>
            </a:r>
            <a:endParaRPr lang="en-US" dirty="0"/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170519AC-1BF9-4CED-B372-994A96573A5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086225" y="5330033"/>
            <a:ext cx="3952875" cy="377825"/>
          </a:xfrm>
        </p:spPr>
        <p:txBody>
          <a:bodyPr l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subtopic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3537835A-21FF-4E98-8439-82FD113AC6D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29600" y="1640830"/>
            <a:ext cx="3242400" cy="384175"/>
          </a:xfrm>
        </p:spPr>
        <p:txBody>
          <a:bodyPr anchor="ctr"/>
          <a:lstStyle>
            <a:lvl1pPr marL="0" indent="0">
              <a:buNone/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nl-NL" dirty="0">
                <a:latin typeface="+mj-lt"/>
              </a:rPr>
              <a:t>TIME / DATE / SLIDE NR.</a:t>
            </a:r>
            <a:endParaRPr lang="en-US" dirty="0"/>
          </a:p>
        </p:txBody>
      </p:sp>
      <p:sp>
        <p:nvSpPr>
          <p:cNvPr id="45" name="Text Placeholder 43">
            <a:extLst>
              <a:ext uri="{FF2B5EF4-FFF2-40B4-BE49-F238E27FC236}">
                <a16:creationId xmlns:a16="http://schemas.microsoft.com/office/drawing/2014/main" id="{ADFC55D6-964C-47B6-B001-B5795D4194C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229600" y="2101980"/>
            <a:ext cx="3242400" cy="384175"/>
          </a:xfrm>
        </p:spPr>
        <p:txBody>
          <a:bodyPr anchor="ctr"/>
          <a:lstStyle>
            <a:lvl1pPr marL="0" indent="0">
              <a:buNone/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nl-NL" dirty="0">
                <a:latin typeface="+mj-lt"/>
              </a:rPr>
              <a:t>TIME / DATE / SLIDE NR.</a:t>
            </a:r>
            <a:endParaRPr lang="en-US" dirty="0"/>
          </a:p>
        </p:txBody>
      </p:sp>
      <p:sp>
        <p:nvSpPr>
          <p:cNvPr id="46" name="Text Placeholder 43">
            <a:extLst>
              <a:ext uri="{FF2B5EF4-FFF2-40B4-BE49-F238E27FC236}">
                <a16:creationId xmlns:a16="http://schemas.microsoft.com/office/drawing/2014/main" id="{CE9397B1-2A3E-4F99-A1FA-18B49F3C274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229600" y="2563130"/>
            <a:ext cx="3242400" cy="384175"/>
          </a:xfrm>
        </p:spPr>
        <p:txBody>
          <a:bodyPr anchor="ctr"/>
          <a:lstStyle>
            <a:lvl1pPr marL="0" indent="0">
              <a:buNone/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nl-NL" dirty="0">
                <a:latin typeface="+mj-lt"/>
              </a:rPr>
              <a:t>TIME / DATE / SLIDE NR.</a:t>
            </a:r>
            <a:endParaRPr lang="en-US" dirty="0"/>
          </a:p>
        </p:txBody>
      </p:sp>
      <p:sp>
        <p:nvSpPr>
          <p:cNvPr id="47" name="Text Placeholder 43">
            <a:extLst>
              <a:ext uri="{FF2B5EF4-FFF2-40B4-BE49-F238E27FC236}">
                <a16:creationId xmlns:a16="http://schemas.microsoft.com/office/drawing/2014/main" id="{E7375B6B-EBC9-47CC-8AD5-D429AAAE138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229600" y="3024280"/>
            <a:ext cx="3242400" cy="384175"/>
          </a:xfrm>
        </p:spPr>
        <p:txBody>
          <a:bodyPr anchor="ctr"/>
          <a:lstStyle>
            <a:lvl1pPr marL="0" indent="0">
              <a:buNone/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nl-NL" dirty="0">
                <a:latin typeface="+mj-lt"/>
              </a:rPr>
              <a:t>TIME / DATE / SLIDE NR.</a:t>
            </a:r>
            <a:endParaRPr lang="en-US" dirty="0"/>
          </a:p>
        </p:txBody>
      </p:sp>
      <p:sp>
        <p:nvSpPr>
          <p:cNvPr id="48" name="Text Placeholder 43">
            <a:extLst>
              <a:ext uri="{FF2B5EF4-FFF2-40B4-BE49-F238E27FC236}">
                <a16:creationId xmlns:a16="http://schemas.microsoft.com/office/drawing/2014/main" id="{71DA162B-AA9D-4B79-B339-B589A7DD9ED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229600" y="3485430"/>
            <a:ext cx="3242400" cy="384175"/>
          </a:xfrm>
        </p:spPr>
        <p:txBody>
          <a:bodyPr anchor="ctr"/>
          <a:lstStyle>
            <a:lvl1pPr marL="0" indent="0">
              <a:buNone/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nl-NL" dirty="0">
                <a:latin typeface="+mj-lt"/>
              </a:rPr>
              <a:t>TIME / DATE / SLIDE NR.</a:t>
            </a:r>
            <a:endParaRPr lang="en-US" dirty="0"/>
          </a:p>
        </p:txBody>
      </p:sp>
      <p:sp>
        <p:nvSpPr>
          <p:cNvPr id="49" name="Text Placeholder 43">
            <a:extLst>
              <a:ext uri="{FF2B5EF4-FFF2-40B4-BE49-F238E27FC236}">
                <a16:creationId xmlns:a16="http://schemas.microsoft.com/office/drawing/2014/main" id="{06A27FBE-2059-4343-961D-25BEDD0E0AA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29600" y="3946580"/>
            <a:ext cx="3242400" cy="384175"/>
          </a:xfrm>
        </p:spPr>
        <p:txBody>
          <a:bodyPr anchor="ctr"/>
          <a:lstStyle>
            <a:lvl1pPr marL="0" indent="0">
              <a:buNone/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nl-NL" dirty="0">
                <a:latin typeface="+mj-lt"/>
              </a:rPr>
              <a:t>TIME / DATE / SLIDE NR.</a:t>
            </a:r>
            <a:endParaRPr lang="en-US" dirty="0"/>
          </a:p>
        </p:txBody>
      </p:sp>
      <p:sp>
        <p:nvSpPr>
          <p:cNvPr id="50" name="Text Placeholder 43">
            <a:extLst>
              <a:ext uri="{FF2B5EF4-FFF2-40B4-BE49-F238E27FC236}">
                <a16:creationId xmlns:a16="http://schemas.microsoft.com/office/drawing/2014/main" id="{07991C5A-950B-458A-8020-86CC83CC8DD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229600" y="4407730"/>
            <a:ext cx="3242400" cy="384175"/>
          </a:xfrm>
        </p:spPr>
        <p:txBody>
          <a:bodyPr anchor="ctr"/>
          <a:lstStyle>
            <a:lvl1pPr marL="0" indent="0">
              <a:buNone/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nl-NL" dirty="0">
                <a:latin typeface="+mj-lt"/>
              </a:rPr>
              <a:t>TIME / DATE / SLIDE NR.</a:t>
            </a:r>
            <a:endParaRPr lang="en-US" dirty="0"/>
          </a:p>
        </p:txBody>
      </p:sp>
      <p:sp>
        <p:nvSpPr>
          <p:cNvPr id="51" name="Text Placeholder 43">
            <a:extLst>
              <a:ext uri="{FF2B5EF4-FFF2-40B4-BE49-F238E27FC236}">
                <a16:creationId xmlns:a16="http://schemas.microsoft.com/office/drawing/2014/main" id="{94FCD880-623E-43E7-B3E5-FDFF8010B03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229600" y="4868880"/>
            <a:ext cx="3242400" cy="384175"/>
          </a:xfrm>
        </p:spPr>
        <p:txBody>
          <a:bodyPr anchor="ctr"/>
          <a:lstStyle>
            <a:lvl1pPr marL="0" indent="0">
              <a:buNone/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nl-NL" dirty="0">
                <a:latin typeface="+mj-lt"/>
              </a:rPr>
              <a:t>TIME / DATE / SLIDE NR.</a:t>
            </a:r>
            <a:endParaRPr lang="en-US" dirty="0"/>
          </a:p>
        </p:txBody>
      </p:sp>
      <p:sp>
        <p:nvSpPr>
          <p:cNvPr id="52" name="Text Placeholder 43">
            <a:extLst>
              <a:ext uri="{FF2B5EF4-FFF2-40B4-BE49-F238E27FC236}">
                <a16:creationId xmlns:a16="http://schemas.microsoft.com/office/drawing/2014/main" id="{C9FA58A0-C639-4C6F-B8FE-AA48BAA5582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229600" y="5330033"/>
            <a:ext cx="3242400" cy="384175"/>
          </a:xfrm>
        </p:spPr>
        <p:txBody>
          <a:bodyPr anchor="ctr"/>
          <a:lstStyle>
            <a:lvl1pPr marL="0" indent="0">
              <a:buNone/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nl-NL" dirty="0">
                <a:latin typeface="+mj-lt"/>
              </a:rPr>
              <a:t>TIME / DATE / SLIDE NR.</a:t>
            </a:r>
            <a:endParaRPr lang="en-US" dirty="0"/>
          </a:p>
        </p:txBody>
      </p:sp>
      <p:sp>
        <p:nvSpPr>
          <p:cNvPr id="53" name="Tekstvak 6">
            <a:extLst>
              <a:ext uri="{FF2B5EF4-FFF2-40B4-BE49-F238E27FC236}">
                <a16:creationId xmlns:a16="http://schemas.microsoft.com/office/drawing/2014/main" id="{108F7B12-1885-41B5-9172-C298EB0C2A5E}"/>
              </a:ext>
            </a:extLst>
          </p:cNvPr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0" kern="1200" spc="50" baseline="0" dirty="0">
                <a:solidFill>
                  <a:schemeClr val="bg2"/>
                </a:solidFill>
                <a:latin typeface="+mn-lt"/>
                <a:ea typeface="+mn-ea"/>
                <a:cs typeface="Calibri" panose="020F0502020204030204" pitchFamily="34" charset="0"/>
              </a:rPr>
              <a:t>TABLE OF CONTENTS</a:t>
            </a:r>
          </a:p>
        </p:txBody>
      </p:sp>
      <p:grpSp>
        <p:nvGrpSpPr>
          <p:cNvPr id="54" name="Meer informatie">
            <a:extLst>
              <a:ext uri="{FF2B5EF4-FFF2-40B4-BE49-F238E27FC236}">
                <a16:creationId xmlns:a16="http://schemas.microsoft.com/office/drawing/2014/main" id="{9A08C1D5-C530-40FD-89A5-0B6D958754F2}"/>
              </a:ext>
            </a:extLst>
          </p:cNvPr>
          <p:cNvGrpSpPr/>
          <p:nvPr userDrawn="1"/>
        </p:nvGrpSpPr>
        <p:grpSpPr>
          <a:xfrm>
            <a:off x="12396764" y="448627"/>
            <a:ext cx="3178515" cy="910273"/>
            <a:chOff x="-3741486" y="3359148"/>
            <a:chExt cx="3178515" cy="910273"/>
          </a:xfrm>
        </p:grpSpPr>
        <p:sp>
          <p:nvSpPr>
            <p:cNvPr id="55" name="Freeform 101">
              <a:extLst>
                <a:ext uri="{FF2B5EF4-FFF2-40B4-BE49-F238E27FC236}">
                  <a16:creationId xmlns:a16="http://schemas.microsoft.com/office/drawing/2014/main" id="{2D2BBC25-1908-496C-B6E9-7704F1E1A5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741486" y="3359148"/>
              <a:ext cx="255753" cy="255753"/>
            </a:xfrm>
            <a:custGeom>
              <a:avLst/>
              <a:gdLst>
                <a:gd name="T0" fmla="*/ 0 w 292"/>
                <a:gd name="T1" fmla="*/ 146 h 292"/>
                <a:gd name="T2" fmla="*/ 4 w 292"/>
                <a:gd name="T3" fmla="*/ 113 h 292"/>
                <a:gd name="T4" fmla="*/ 14 w 292"/>
                <a:gd name="T5" fmla="*/ 82 h 292"/>
                <a:gd name="T6" fmla="*/ 31 w 292"/>
                <a:gd name="T7" fmla="*/ 55 h 292"/>
                <a:gd name="T8" fmla="*/ 53 w 292"/>
                <a:gd name="T9" fmla="*/ 32 h 292"/>
                <a:gd name="T10" fmla="*/ 81 w 292"/>
                <a:gd name="T11" fmla="*/ 15 h 292"/>
                <a:gd name="T12" fmla="*/ 112 w 292"/>
                <a:gd name="T13" fmla="*/ 4 h 292"/>
                <a:gd name="T14" fmla="*/ 145 w 292"/>
                <a:gd name="T15" fmla="*/ 0 h 292"/>
                <a:gd name="T16" fmla="*/ 179 w 292"/>
                <a:gd name="T17" fmla="*/ 4 h 292"/>
                <a:gd name="T18" fmla="*/ 209 w 292"/>
                <a:gd name="T19" fmla="*/ 15 h 292"/>
                <a:gd name="T20" fmla="*/ 237 w 292"/>
                <a:gd name="T21" fmla="*/ 32 h 292"/>
                <a:gd name="T22" fmla="*/ 259 w 292"/>
                <a:gd name="T23" fmla="*/ 55 h 292"/>
                <a:gd name="T24" fmla="*/ 276 w 292"/>
                <a:gd name="T25" fmla="*/ 82 h 292"/>
                <a:gd name="T26" fmla="*/ 288 w 292"/>
                <a:gd name="T27" fmla="*/ 113 h 292"/>
                <a:gd name="T28" fmla="*/ 292 w 292"/>
                <a:gd name="T29" fmla="*/ 146 h 292"/>
                <a:gd name="T30" fmla="*/ 288 w 292"/>
                <a:gd name="T31" fmla="*/ 180 h 292"/>
                <a:gd name="T32" fmla="*/ 276 w 292"/>
                <a:gd name="T33" fmla="*/ 210 h 292"/>
                <a:gd name="T34" fmla="*/ 259 w 292"/>
                <a:gd name="T35" fmla="*/ 237 h 292"/>
                <a:gd name="T36" fmla="*/ 237 w 292"/>
                <a:gd name="T37" fmla="*/ 260 h 292"/>
                <a:gd name="T38" fmla="*/ 209 w 292"/>
                <a:gd name="T39" fmla="*/ 278 h 292"/>
                <a:gd name="T40" fmla="*/ 179 w 292"/>
                <a:gd name="T41" fmla="*/ 288 h 292"/>
                <a:gd name="T42" fmla="*/ 145 w 292"/>
                <a:gd name="T43" fmla="*/ 292 h 292"/>
                <a:gd name="T44" fmla="*/ 112 w 292"/>
                <a:gd name="T45" fmla="*/ 288 h 292"/>
                <a:gd name="T46" fmla="*/ 81 w 292"/>
                <a:gd name="T47" fmla="*/ 278 h 292"/>
                <a:gd name="T48" fmla="*/ 53 w 292"/>
                <a:gd name="T49" fmla="*/ 260 h 292"/>
                <a:gd name="T50" fmla="*/ 31 w 292"/>
                <a:gd name="T51" fmla="*/ 237 h 292"/>
                <a:gd name="T52" fmla="*/ 14 w 292"/>
                <a:gd name="T53" fmla="*/ 210 h 292"/>
                <a:gd name="T54" fmla="*/ 4 w 292"/>
                <a:gd name="T55" fmla="*/ 180 h 292"/>
                <a:gd name="T56" fmla="*/ 0 w 292"/>
                <a:gd name="T57" fmla="*/ 146 h 292"/>
                <a:gd name="T58" fmla="*/ 102 w 292"/>
                <a:gd name="T59" fmla="*/ 121 h 292"/>
                <a:gd name="T60" fmla="*/ 102 w 292"/>
                <a:gd name="T61" fmla="*/ 142 h 292"/>
                <a:gd name="T62" fmla="*/ 120 w 292"/>
                <a:gd name="T63" fmla="*/ 142 h 292"/>
                <a:gd name="T64" fmla="*/ 120 w 292"/>
                <a:gd name="T65" fmla="*/ 223 h 292"/>
                <a:gd name="T66" fmla="*/ 102 w 292"/>
                <a:gd name="T67" fmla="*/ 223 h 292"/>
                <a:gd name="T68" fmla="*/ 102 w 292"/>
                <a:gd name="T69" fmla="*/ 244 h 292"/>
                <a:gd name="T70" fmla="*/ 188 w 292"/>
                <a:gd name="T71" fmla="*/ 244 h 292"/>
                <a:gd name="T72" fmla="*/ 188 w 292"/>
                <a:gd name="T73" fmla="*/ 223 h 292"/>
                <a:gd name="T74" fmla="*/ 170 w 292"/>
                <a:gd name="T75" fmla="*/ 223 h 292"/>
                <a:gd name="T76" fmla="*/ 170 w 292"/>
                <a:gd name="T77" fmla="*/ 142 h 292"/>
                <a:gd name="T78" fmla="*/ 188 w 292"/>
                <a:gd name="T79" fmla="*/ 142 h 292"/>
                <a:gd name="T80" fmla="*/ 188 w 292"/>
                <a:gd name="T81" fmla="*/ 121 h 292"/>
                <a:gd name="T82" fmla="*/ 102 w 292"/>
                <a:gd name="T83" fmla="*/ 121 h 292"/>
                <a:gd name="T84" fmla="*/ 115 w 292"/>
                <a:gd name="T85" fmla="*/ 79 h 292"/>
                <a:gd name="T86" fmla="*/ 117 w 292"/>
                <a:gd name="T87" fmla="*/ 92 h 292"/>
                <a:gd name="T88" fmla="*/ 124 w 292"/>
                <a:gd name="T89" fmla="*/ 101 h 292"/>
                <a:gd name="T90" fmla="*/ 133 w 292"/>
                <a:gd name="T91" fmla="*/ 108 h 292"/>
                <a:gd name="T92" fmla="*/ 145 w 292"/>
                <a:gd name="T93" fmla="*/ 110 h 292"/>
                <a:gd name="T94" fmla="*/ 157 w 292"/>
                <a:gd name="T95" fmla="*/ 108 h 292"/>
                <a:gd name="T96" fmla="*/ 167 w 292"/>
                <a:gd name="T97" fmla="*/ 101 h 292"/>
                <a:gd name="T98" fmla="*/ 174 w 292"/>
                <a:gd name="T99" fmla="*/ 92 h 292"/>
                <a:gd name="T100" fmla="*/ 176 w 292"/>
                <a:gd name="T101" fmla="*/ 79 h 292"/>
                <a:gd name="T102" fmla="*/ 174 w 292"/>
                <a:gd name="T103" fmla="*/ 67 h 292"/>
                <a:gd name="T104" fmla="*/ 167 w 292"/>
                <a:gd name="T105" fmla="*/ 58 h 292"/>
                <a:gd name="T106" fmla="*/ 157 w 292"/>
                <a:gd name="T107" fmla="*/ 51 h 292"/>
                <a:gd name="T108" fmla="*/ 145 w 292"/>
                <a:gd name="T109" fmla="*/ 49 h 292"/>
                <a:gd name="T110" fmla="*/ 133 w 292"/>
                <a:gd name="T111" fmla="*/ 51 h 292"/>
                <a:gd name="T112" fmla="*/ 124 w 292"/>
                <a:gd name="T113" fmla="*/ 58 h 292"/>
                <a:gd name="T114" fmla="*/ 117 w 292"/>
                <a:gd name="T115" fmla="*/ 67 h 292"/>
                <a:gd name="T116" fmla="*/ 115 w 292"/>
                <a:gd name="T117" fmla="*/ 79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2" h="292">
                  <a:moveTo>
                    <a:pt x="0" y="146"/>
                  </a:moveTo>
                  <a:lnTo>
                    <a:pt x="4" y="113"/>
                  </a:lnTo>
                  <a:lnTo>
                    <a:pt x="14" y="82"/>
                  </a:lnTo>
                  <a:lnTo>
                    <a:pt x="31" y="55"/>
                  </a:lnTo>
                  <a:lnTo>
                    <a:pt x="53" y="32"/>
                  </a:lnTo>
                  <a:lnTo>
                    <a:pt x="81" y="15"/>
                  </a:lnTo>
                  <a:lnTo>
                    <a:pt x="112" y="4"/>
                  </a:lnTo>
                  <a:lnTo>
                    <a:pt x="145" y="0"/>
                  </a:lnTo>
                  <a:lnTo>
                    <a:pt x="179" y="4"/>
                  </a:lnTo>
                  <a:lnTo>
                    <a:pt x="209" y="15"/>
                  </a:lnTo>
                  <a:lnTo>
                    <a:pt x="237" y="32"/>
                  </a:lnTo>
                  <a:lnTo>
                    <a:pt x="259" y="55"/>
                  </a:lnTo>
                  <a:lnTo>
                    <a:pt x="276" y="82"/>
                  </a:lnTo>
                  <a:lnTo>
                    <a:pt x="288" y="113"/>
                  </a:lnTo>
                  <a:lnTo>
                    <a:pt x="292" y="146"/>
                  </a:lnTo>
                  <a:lnTo>
                    <a:pt x="288" y="180"/>
                  </a:lnTo>
                  <a:lnTo>
                    <a:pt x="276" y="210"/>
                  </a:lnTo>
                  <a:lnTo>
                    <a:pt x="259" y="237"/>
                  </a:lnTo>
                  <a:lnTo>
                    <a:pt x="237" y="260"/>
                  </a:lnTo>
                  <a:lnTo>
                    <a:pt x="209" y="278"/>
                  </a:lnTo>
                  <a:lnTo>
                    <a:pt x="179" y="288"/>
                  </a:lnTo>
                  <a:lnTo>
                    <a:pt x="145" y="292"/>
                  </a:lnTo>
                  <a:lnTo>
                    <a:pt x="112" y="288"/>
                  </a:lnTo>
                  <a:lnTo>
                    <a:pt x="81" y="278"/>
                  </a:lnTo>
                  <a:lnTo>
                    <a:pt x="53" y="260"/>
                  </a:lnTo>
                  <a:lnTo>
                    <a:pt x="31" y="237"/>
                  </a:lnTo>
                  <a:lnTo>
                    <a:pt x="14" y="210"/>
                  </a:lnTo>
                  <a:lnTo>
                    <a:pt x="4" y="180"/>
                  </a:lnTo>
                  <a:lnTo>
                    <a:pt x="0" y="146"/>
                  </a:lnTo>
                  <a:close/>
                  <a:moveTo>
                    <a:pt x="102" y="121"/>
                  </a:moveTo>
                  <a:lnTo>
                    <a:pt x="102" y="142"/>
                  </a:lnTo>
                  <a:lnTo>
                    <a:pt x="120" y="142"/>
                  </a:lnTo>
                  <a:lnTo>
                    <a:pt x="120" y="223"/>
                  </a:lnTo>
                  <a:lnTo>
                    <a:pt x="102" y="223"/>
                  </a:lnTo>
                  <a:lnTo>
                    <a:pt x="102" y="244"/>
                  </a:lnTo>
                  <a:lnTo>
                    <a:pt x="188" y="244"/>
                  </a:lnTo>
                  <a:lnTo>
                    <a:pt x="188" y="223"/>
                  </a:lnTo>
                  <a:lnTo>
                    <a:pt x="170" y="223"/>
                  </a:lnTo>
                  <a:lnTo>
                    <a:pt x="170" y="142"/>
                  </a:lnTo>
                  <a:lnTo>
                    <a:pt x="188" y="142"/>
                  </a:lnTo>
                  <a:lnTo>
                    <a:pt x="188" y="121"/>
                  </a:lnTo>
                  <a:lnTo>
                    <a:pt x="102" y="121"/>
                  </a:lnTo>
                  <a:close/>
                  <a:moveTo>
                    <a:pt x="115" y="79"/>
                  </a:moveTo>
                  <a:lnTo>
                    <a:pt x="117" y="92"/>
                  </a:lnTo>
                  <a:lnTo>
                    <a:pt x="124" y="101"/>
                  </a:lnTo>
                  <a:lnTo>
                    <a:pt x="133" y="108"/>
                  </a:lnTo>
                  <a:lnTo>
                    <a:pt x="145" y="110"/>
                  </a:lnTo>
                  <a:lnTo>
                    <a:pt x="157" y="108"/>
                  </a:lnTo>
                  <a:lnTo>
                    <a:pt x="167" y="101"/>
                  </a:lnTo>
                  <a:lnTo>
                    <a:pt x="174" y="92"/>
                  </a:lnTo>
                  <a:lnTo>
                    <a:pt x="176" y="79"/>
                  </a:lnTo>
                  <a:lnTo>
                    <a:pt x="174" y="67"/>
                  </a:lnTo>
                  <a:lnTo>
                    <a:pt x="167" y="58"/>
                  </a:lnTo>
                  <a:lnTo>
                    <a:pt x="157" y="51"/>
                  </a:lnTo>
                  <a:lnTo>
                    <a:pt x="145" y="49"/>
                  </a:lnTo>
                  <a:lnTo>
                    <a:pt x="133" y="51"/>
                  </a:lnTo>
                  <a:lnTo>
                    <a:pt x="124" y="58"/>
                  </a:lnTo>
                  <a:lnTo>
                    <a:pt x="117" y="67"/>
                  </a:lnTo>
                  <a:lnTo>
                    <a:pt x="115" y="79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100" noProof="0" dirty="0"/>
            </a:p>
          </p:txBody>
        </p:sp>
        <p:sp>
          <p:nvSpPr>
            <p:cNvPr id="56" name="Rechthoek 14">
              <a:extLst>
                <a:ext uri="{FF2B5EF4-FFF2-40B4-BE49-F238E27FC236}">
                  <a16:creationId xmlns:a16="http://schemas.microsoft.com/office/drawing/2014/main" id="{B6DC4E01-1CD4-4EA9-B433-2C4EAA60D6DF}"/>
                </a:ext>
              </a:extLst>
            </p:cNvPr>
            <p:cNvSpPr/>
            <p:nvPr userDrawn="1"/>
          </p:nvSpPr>
          <p:spPr>
            <a:xfrm>
              <a:off x="-3380966" y="3431177"/>
              <a:ext cx="2817995" cy="5921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All placeholders left without content will not appear in slideshow mode / when presenting. If you delete the boxes for TOPIC, subtopic and TIME / DATE / SLIDE NR. you can get those back by resetting the slide.</a:t>
              </a:r>
            </a:p>
          </p:txBody>
        </p:sp>
        <p:cxnSp>
          <p:nvCxnSpPr>
            <p:cNvPr id="57" name="Rechte verbindingslijn 15">
              <a:extLst>
                <a:ext uri="{FF2B5EF4-FFF2-40B4-BE49-F238E27FC236}">
                  <a16:creationId xmlns:a16="http://schemas.microsoft.com/office/drawing/2014/main" id="{8523964F-A482-465B-A78B-40D066B8F5C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740987" y="4269421"/>
              <a:ext cx="3178016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</p:grpSp>
      <p:grpSp>
        <p:nvGrpSpPr>
          <p:cNvPr id="58" name="Instructie">
            <a:extLst>
              <a:ext uri="{FF2B5EF4-FFF2-40B4-BE49-F238E27FC236}">
                <a16:creationId xmlns:a16="http://schemas.microsoft.com/office/drawing/2014/main" id="{183E272D-75E4-4C29-B4E0-B04FF73B3510}"/>
              </a:ext>
            </a:extLst>
          </p:cNvPr>
          <p:cNvGrpSpPr/>
          <p:nvPr userDrawn="1"/>
        </p:nvGrpSpPr>
        <p:grpSpPr>
          <a:xfrm>
            <a:off x="12391603" y="1478170"/>
            <a:ext cx="3183677" cy="4337638"/>
            <a:chOff x="12391603" y="-17883"/>
            <a:chExt cx="3183677" cy="4337638"/>
          </a:xfrm>
        </p:grpSpPr>
        <p:sp>
          <p:nvSpPr>
            <p:cNvPr id="59" name="Rechthoek 17">
              <a:extLst>
                <a:ext uri="{FF2B5EF4-FFF2-40B4-BE49-F238E27FC236}">
                  <a16:creationId xmlns:a16="http://schemas.microsoft.com/office/drawing/2014/main" id="{18BD16F3-E0B4-43F0-A286-0D1D9BE751EE}"/>
                </a:ext>
              </a:extLst>
            </p:cNvPr>
            <p:cNvSpPr/>
            <p:nvPr userDrawn="1"/>
          </p:nvSpPr>
          <p:spPr>
            <a:xfrm>
              <a:off x="12397264" y="-17883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Resetting A slide</a:t>
              </a:r>
            </a:p>
          </p:txBody>
        </p:sp>
        <p:sp>
          <p:nvSpPr>
            <p:cNvPr id="60" name="Ovaal 20">
              <a:extLst>
                <a:ext uri="{FF2B5EF4-FFF2-40B4-BE49-F238E27FC236}">
                  <a16:creationId xmlns:a16="http://schemas.microsoft.com/office/drawing/2014/main" id="{2EF027DE-7155-4684-A507-F859C06698E9}"/>
                </a:ext>
              </a:extLst>
            </p:cNvPr>
            <p:cNvSpPr/>
            <p:nvPr userDrawn="1"/>
          </p:nvSpPr>
          <p:spPr>
            <a:xfrm>
              <a:off x="12391603" y="34860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61" name="Rechte verbindingslijn 22">
              <a:extLst>
                <a:ext uri="{FF2B5EF4-FFF2-40B4-BE49-F238E27FC236}">
                  <a16:creationId xmlns:a16="http://schemas.microsoft.com/office/drawing/2014/main" id="{C14A4679-3702-4EF4-A03E-B833FB78DE0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3" y="22375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3" name="Rechthoek 24">
              <a:extLst>
                <a:ext uri="{FF2B5EF4-FFF2-40B4-BE49-F238E27FC236}">
                  <a16:creationId xmlns:a16="http://schemas.microsoft.com/office/drawing/2014/main" id="{49EAA748-521B-463D-A8C2-6E7784112C68}"/>
                </a:ext>
              </a:extLst>
            </p:cNvPr>
            <p:cNvSpPr/>
            <p:nvPr userDrawn="1"/>
          </p:nvSpPr>
          <p:spPr>
            <a:xfrm>
              <a:off x="12757284" y="414669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Click the right mouse button on the </a:t>
              </a:r>
              <a:r>
                <a:rPr kumimoji="0" lang="en-US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minature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representation of the slide you wish to reset.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From the dropdown menu that appears 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 “Reset Slide”.</a:t>
              </a:r>
            </a:p>
          </p:txBody>
        </p:sp>
        <p:cxnSp>
          <p:nvCxnSpPr>
            <p:cNvPr id="64" name="Rechte verbindingslijn 25">
              <a:extLst>
                <a:ext uri="{FF2B5EF4-FFF2-40B4-BE49-F238E27FC236}">
                  <a16:creationId xmlns:a16="http://schemas.microsoft.com/office/drawing/2014/main" id="{3BEC7FC5-29E7-40F0-B048-15FF097E2F9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3" y="431975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9" name="Rechthoek 24">
              <a:extLst>
                <a:ext uri="{FF2B5EF4-FFF2-40B4-BE49-F238E27FC236}">
                  <a16:creationId xmlns:a16="http://schemas.microsoft.com/office/drawing/2014/main" id="{79606342-0EA7-4A81-BDCE-D8EAC42EC30D}"/>
                </a:ext>
              </a:extLst>
            </p:cNvPr>
            <p:cNvSpPr/>
            <p:nvPr userDrawn="1"/>
          </p:nvSpPr>
          <p:spPr>
            <a:xfrm>
              <a:off x="12757284" y="2906030"/>
              <a:ext cx="2817995" cy="102742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The contents you already filled out will stay filled out, the previously deleted placeholder boxes will return. 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/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Resetting a slide works for all template-layouts.</a:t>
              </a:r>
            </a:p>
          </p:txBody>
        </p:sp>
      </p:grpSp>
      <p:pic>
        <p:nvPicPr>
          <p:cNvPr id="98" name="Afbeelding 54">
            <a:extLst>
              <a:ext uri="{FF2B5EF4-FFF2-40B4-BE49-F238E27FC236}">
                <a16:creationId xmlns:a16="http://schemas.microsoft.com/office/drawing/2014/main" id="{FB1855A6-00EF-4D8B-B0C5-A4F262D76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64"/>
          <a:stretch/>
        </p:blipFill>
        <p:spPr>
          <a:xfrm>
            <a:off x="13196595" y="2746618"/>
            <a:ext cx="1674000" cy="167400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175">
            <a:solidFill>
              <a:srgbClr val="0096A5"/>
            </a:solidFill>
          </a:ln>
          <a:effectLst>
            <a:outerShdw dir="8100000" sx="102000" sy="102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5707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100%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r>
              <a:rPr kumimoji="0" lang="en-GB" sz="3200" b="1" i="0" u="none" strike="noStrike" kern="1200" cap="none" spc="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FIRST TITLE &gt;  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SECOND TITLE &gt;  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968F85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THIRD TITLE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 baseline="0"/>
            </a:lvl7pPr>
          </a:lstStyle>
          <a:p>
            <a:pPr lvl="0"/>
            <a:r>
              <a:rPr lang="en-GB" noProof="0" dirty="0"/>
              <a:t>Click to insert text.</a:t>
            </a:r>
          </a:p>
          <a:p>
            <a:pPr lvl="1"/>
            <a:r>
              <a:rPr lang="en-GB" noProof="0" dirty="0" err="1"/>
              <a:t>Tweede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2"/>
            <a:r>
              <a:rPr lang="en-GB" noProof="0" dirty="0"/>
              <a:t>Platte </a:t>
            </a:r>
            <a:r>
              <a:rPr lang="en-GB" noProof="0" dirty="0" err="1"/>
              <a:t>tekst</a:t>
            </a:r>
            <a:endParaRPr lang="en-GB" noProof="0" dirty="0"/>
          </a:p>
          <a:p>
            <a:pPr lvl="3"/>
            <a:r>
              <a:rPr lang="en-GB" noProof="0" dirty="0" err="1"/>
              <a:t>Subtitel</a:t>
            </a:r>
            <a:endParaRPr lang="en-GB" noProof="0" dirty="0"/>
          </a:p>
          <a:p>
            <a:pPr lvl="4"/>
            <a:r>
              <a:rPr lang="en-GB" noProof="0" dirty="0" err="1"/>
              <a:t>Vijfde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5"/>
            <a:r>
              <a:rPr lang="en-GB" noProof="0" dirty="0" err="1"/>
              <a:t>Bronvermelding</a:t>
            </a:r>
            <a:endParaRPr lang="en-GB" noProof="0" dirty="0"/>
          </a:p>
          <a:p>
            <a:pPr lvl="6"/>
            <a:r>
              <a:rPr lang="en-GB" noProof="0" dirty="0"/>
              <a:t>Italics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0" kern="1200" spc="50" baseline="0" dirty="0">
                <a:solidFill>
                  <a:schemeClr val="bg2"/>
                </a:solidFill>
                <a:latin typeface="+mn-lt"/>
                <a:ea typeface="+mn-ea"/>
                <a:cs typeface="Calibri" panose="020F0502020204030204" pitchFamily="34" charset="0"/>
              </a:rPr>
              <a:t>100% TEXT</a:t>
            </a:r>
          </a:p>
        </p:txBody>
      </p:sp>
    </p:spTree>
    <p:extLst>
      <p:ext uri="{BB962C8B-B14F-4D97-AF65-F5344CB8AC3E}">
        <p14:creationId xmlns:p14="http://schemas.microsoft.com/office/powerpoint/2010/main" val="394261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7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100% TEXT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8500" y="741500"/>
            <a:ext cx="10782300" cy="490400"/>
          </a:xfrm>
        </p:spPr>
        <p:txBody>
          <a:bodyPr lIns="0" tIns="0" rIns="0" bIns="0"/>
          <a:lstStyle>
            <a:lvl1pPr>
              <a:defRPr/>
            </a:lvl1pPr>
          </a:lstStyle>
          <a:p>
            <a:r>
              <a:rPr kumimoji="0" lang="en-GB" sz="3200" b="1" i="0" u="none" strike="noStrike" kern="1200" cap="none" spc="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FIRST TITLE &gt;  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SECOND TITLE &gt;  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968F85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THIRD TITLE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698500" y="1645592"/>
            <a:ext cx="5245100" cy="4492407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en-GB" noProof="0" dirty="0"/>
              <a:t>Click to insert text.</a:t>
            </a:r>
          </a:p>
          <a:p>
            <a:pPr lvl="1"/>
            <a:r>
              <a:rPr lang="en-GB" noProof="0" dirty="0" err="1"/>
              <a:t>Tweede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2"/>
            <a:r>
              <a:rPr lang="en-GB" noProof="0" dirty="0"/>
              <a:t>Platte </a:t>
            </a:r>
            <a:r>
              <a:rPr lang="en-GB" noProof="0" dirty="0" err="1"/>
              <a:t>tekst</a:t>
            </a:r>
            <a:endParaRPr lang="en-GB" noProof="0" dirty="0"/>
          </a:p>
          <a:p>
            <a:pPr lvl="3"/>
            <a:r>
              <a:rPr lang="en-GB" noProof="0" dirty="0" err="1"/>
              <a:t>Subtitel</a:t>
            </a:r>
            <a:endParaRPr lang="en-GB" noProof="0" dirty="0"/>
          </a:p>
          <a:p>
            <a:pPr lvl="4"/>
            <a:r>
              <a:rPr lang="en-GB" noProof="0" dirty="0" err="1"/>
              <a:t>Vijfde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5"/>
            <a:r>
              <a:rPr lang="en-GB" noProof="0" dirty="0" err="1"/>
              <a:t>Bronvermelding</a:t>
            </a:r>
            <a:endParaRPr lang="en-GB" noProof="0" dirty="0"/>
          </a:p>
          <a:p>
            <a:pPr lvl="6"/>
            <a:r>
              <a:rPr lang="en-GB" noProof="0" dirty="0"/>
              <a:t>Italics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0" kern="1200" spc="50" baseline="0" dirty="0">
                <a:solidFill>
                  <a:schemeClr val="bg2"/>
                </a:solidFill>
                <a:latin typeface="+mn-lt"/>
                <a:ea typeface="+mn-ea"/>
                <a:cs typeface="Calibri" panose="020F0502020204030204" pitchFamily="34" charset="0"/>
              </a:rPr>
              <a:t>100% TEXT 2x</a:t>
            </a:r>
          </a:p>
        </p:txBody>
      </p:sp>
      <p:sp>
        <p:nvSpPr>
          <p:cNvPr id="10" name="Tijdelijke aanduiding voor verticale tekst 2"/>
          <p:cNvSpPr>
            <a:spLocks noGrp="1"/>
          </p:cNvSpPr>
          <p:nvPr>
            <p:ph type="body" orient="vert" idx="13" hasCustomPrompt="1"/>
          </p:nvPr>
        </p:nvSpPr>
        <p:spPr>
          <a:xfrm>
            <a:off x="6235700" y="1645592"/>
            <a:ext cx="5245100" cy="4492407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en-GB" noProof="0" dirty="0"/>
              <a:t>Click to insert text.</a:t>
            </a:r>
          </a:p>
          <a:p>
            <a:pPr lvl="1"/>
            <a:r>
              <a:rPr lang="en-GB" noProof="0" dirty="0" err="1"/>
              <a:t>Tweede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2"/>
            <a:r>
              <a:rPr lang="en-GB" noProof="0" dirty="0"/>
              <a:t>Platte </a:t>
            </a:r>
            <a:r>
              <a:rPr lang="en-GB" noProof="0" dirty="0" err="1"/>
              <a:t>tekst</a:t>
            </a:r>
            <a:endParaRPr lang="en-GB" noProof="0" dirty="0"/>
          </a:p>
          <a:p>
            <a:pPr lvl="3"/>
            <a:r>
              <a:rPr lang="en-GB" noProof="0" dirty="0" err="1"/>
              <a:t>Subtitel</a:t>
            </a:r>
            <a:endParaRPr lang="en-GB" noProof="0" dirty="0"/>
          </a:p>
          <a:p>
            <a:pPr lvl="4"/>
            <a:r>
              <a:rPr lang="en-GB" noProof="0" dirty="0" err="1"/>
              <a:t>Vijfde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5"/>
            <a:r>
              <a:rPr lang="en-GB" noProof="0" dirty="0" err="1"/>
              <a:t>Bronvermelding</a:t>
            </a:r>
            <a:endParaRPr lang="en-GB" noProof="0" dirty="0"/>
          </a:p>
          <a:p>
            <a:pPr lvl="6"/>
            <a:r>
              <a:rPr lang="en-GB" noProof="0" dirty="0"/>
              <a:t>Italics</a:t>
            </a:r>
          </a:p>
        </p:txBody>
      </p:sp>
    </p:spTree>
    <p:extLst>
      <p:ext uri="{BB962C8B-B14F-4D97-AF65-F5344CB8AC3E}">
        <p14:creationId xmlns:p14="http://schemas.microsoft.com/office/powerpoint/2010/main" val="98984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7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7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TEXT &amp; IMAGE 3x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8500" y="741500"/>
            <a:ext cx="10782299" cy="490400"/>
          </a:xfrm>
        </p:spPr>
        <p:txBody>
          <a:bodyPr lIns="0" tIns="0" bIns="0"/>
          <a:lstStyle>
            <a:lvl1pPr>
              <a:defRPr/>
            </a:lvl1pPr>
          </a:lstStyle>
          <a:p>
            <a:r>
              <a:rPr kumimoji="0" lang="en-GB" sz="3200" b="1" i="0" u="none" strike="noStrike" kern="1200" cap="none" spc="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FIRST TITLE &gt;  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SECOND TITLE &gt;  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968F85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THIRD TITLE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698500" y="1625600"/>
            <a:ext cx="4378326" cy="4492800"/>
          </a:xfrm>
        </p:spPr>
        <p:txBody>
          <a:bodyPr vert="horz" lIns="0" t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en-GB" noProof="0" dirty="0"/>
              <a:t>Click to insert text.</a:t>
            </a:r>
          </a:p>
          <a:p>
            <a:pPr lvl="1"/>
            <a:r>
              <a:rPr lang="en-GB" noProof="0" dirty="0" err="1"/>
              <a:t>Tweede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2"/>
            <a:r>
              <a:rPr lang="en-GB" noProof="0" dirty="0"/>
              <a:t>Platte </a:t>
            </a:r>
            <a:r>
              <a:rPr lang="en-GB" noProof="0" dirty="0" err="1"/>
              <a:t>tekst</a:t>
            </a:r>
            <a:endParaRPr lang="en-GB" noProof="0" dirty="0"/>
          </a:p>
          <a:p>
            <a:pPr lvl="3"/>
            <a:r>
              <a:rPr lang="en-GB" noProof="0" dirty="0" err="1"/>
              <a:t>Subtitel</a:t>
            </a:r>
            <a:endParaRPr lang="en-GB" noProof="0" dirty="0"/>
          </a:p>
          <a:p>
            <a:pPr lvl="4"/>
            <a:r>
              <a:rPr lang="en-GB" noProof="0" dirty="0" err="1"/>
              <a:t>Vijfde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5"/>
            <a:r>
              <a:rPr lang="en-GB" noProof="0" dirty="0" err="1"/>
              <a:t>Bronvermelding</a:t>
            </a:r>
            <a:endParaRPr lang="en-GB" noProof="0" dirty="0"/>
          </a:p>
          <a:p>
            <a:pPr lvl="6"/>
            <a:r>
              <a:rPr lang="en-GB" noProof="0" dirty="0"/>
              <a:t>Italics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0" kern="1200" spc="50" baseline="0" dirty="0">
                <a:solidFill>
                  <a:schemeClr val="bg2"/>
                </a:solidFill>
                <a:latin typeface="+mn-lt"/>
                <a:ea typeface="+mn-ea"/>
                <a:cs typeface="Calibri" panose="020F0502020204030204" pitchFamily="34" charset="0"/>
              </a:rPr>
              <a:t>TEXT &amp; IMAGE 3x (1)</a:t>
            </a:r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3" hasCustomPrompt="1"/>
          </p:nvPr>
        </p:nvSpPr>
        <p:spPr>
          <a:xfrm>
            <a:off x="8437418" y="1625599"/>
            <a:ext cx="3043382" cy="45297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insert</a:t>
            </a:r>
            <a:r>
              <a:rPr lang="nl-NL" dirty="0"/>
              <a:t> image</a:t>
            </a:r>
          </a:p>
        </p:txBody>
      </p:sp>
      <p:sp>
        <p:nvSpPr>
          <p:cNvPr id="11" name="Tijdelijke aanduiding voor afbeelding 8"/>
          <p:cNvSpPr>
            <a:spLocks noGrp="1"/>
          </p:cNvSpPr>
          <p:nvPr>
            <p:ph type="pic" sz="quarter" idx="14" hasCustomPrompt="1"/>
          </p:nvPr>
        </p:nvSpPr>
        <p:spPr>
          <a:xfrm>
            <a:off x="5237018" y="3963975"/>
            <a:ext cx="3043382" cy="21913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insert</a:t>
            </a:r>
            <a:r>
              <a:rPr lang="nl-NL" dirty="0"/>
              <a:t> image</a:t>
            </a:r>
          </a:p>
        </p:txBody>
      </p:sp>
      <p:sp>
        <p:nvSpPr>
          <p:cNvPr id="19" name="Tijdelijke aanduiding voor afbeelding 8"/>
          <p:cNvSpPr>
            <a:spLocks noGrp="1"/>
          </p:cNvSpPr>
          <p:nvPr>
            <p:ph type="pic" sz="quarter" idx="15" hasCustomPrompt="1"/>
          </p:nvPr>
        </p:nvSpPr>
        <p:spPr>
          <a:xfrm>
            <a:off x="5237018" y="1625600"/>
            <a:ext cx="3043382" cy="21774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insert</a:t>
            </a:r>
            <a:r>
              <a:rPr lang="nl-NL" dirty="0"/>
              <a:t> image</a:t>
            </a:r>
          </a:p>
        </p:txBody>
      </p:sp>
      <p:grpSp>
        <p:nvGrpSpPr>
          <p:cNvPr id="13" name="Meer informatie"/>
          <p:cNvGrpSpPr/>
          <p:nvPr userDrawn="1"/>
        </p:nvGrpSpPr>
        <p:grpSpPr>
          <a:xfrm>
            <a:off x="12396764" y="6042259"/>
            <a:ext cx="3178515" cy="783273"/>
            <a:chOff x="-3741486" y="3359148"/>
            <a:chExt cx="3178515" cy="783273"/>
          </a:xfrm>
        </p:grpSpPr>
        <p:sp>
          <p:nvSpPr>
            <p:cNvPr id="14" name="Freeform 101"/>
            <p:cNvSpPr>
              <a:spLocks noEditPoints="1"/>
            </p:cNvSpPr>
            <p:nvPr/>
          </p:nvSpPr>
          <p:spPr bwMode="auto">
            <a:xfrm>
              <a:off x="-3741486" y="3359148"/>
              <a:ext cx="255753" cy="255753"/>
            </a:xfrm>
            <a:custGeom>
              <a:avLst/>
              <a:gdLst>
                <a:gd name="T0" fmla="*/ 0 w 292"/>
                <a:gd name="T1" fmla="*/ 146 h 292"/>
                <a:gd name="T2" fmla="*/ 4 w 292"/>
                <a:gd name="T3" fmla="*/ 113 h 292"/>
                <a:gd name="T4" fmla="*/ 14 w 292"/>
                <a:gd name="T5" fmla="*/ 82 h 292"/>
                <a:gd name="T6" fmla="*/ 31 w 292"/>
                <a:gd name="T7" fmla="*/ 55 h 292"/>
                <a:gd name="T8" fmla="*/ 53 w 292"/>
                <a:gd name="T9" fmla="*/ 32 h 292"/>
                <a:gd name="T10" fmla="*/ 81 w 292"/>
                <a:gd name="T11" fmla="*/ 15 h 292"/>
                <a:gd name="T12" fmla="*/ 112 w 292"/>
                <a:gd name="T13" fmla="*/ 4 h 292"/>
                <a:gd name="T14" fmla="*/ 145 w 292"/>
                <a:gd name="T15" fmla="*/ 0 h 292"/>
                <a:gd name="T16" fmla="*/ 179 w 292"/>
                <a:gd name="T17" fmla="*/ 4 h 292"/>
                <a:gd name="T18" fmla="*/ 209 w 292"/>
                <a:gd name="T19" fmla="*/ 15 h 292"/>
                <a:gd name="T20" fmla="*/ 237 w 292"/>
                <a:gd name="T21" fmla="*/ 32 h 292"/>
                <a:gd name="T22" fmla="*/ 259 w 292"/>
                <a:gd name="T23" fmla="*/ 55 h 292"/>
                <a:gd name="T24" fmla="*/ 276 w 292"/>
                <a:gd name="T25" fmla="*/ 82 h 292"/>
                <a:gd name="T26" fmla="*/ 288 w 292"/>
                <a:gd name="T27" fmla="*/ 113 h 292"/>
                <a:gd name="T28" fmla="*/ 292 w 292"/>
                <a:gd name="T29" fmla="*/ 146 h 292"/>
                <a:gd name="T30" fmla="*/ 288 w 292"/>
                <a:gd name="T31" fmla="*/ 180 h 292"/>
                <a:gd name="T32" fmla="*/ 276 w 292"/>
                <a:gd name="T33" fmla="*/ 210 h 292"/>
                <a:gd name="T34" fmla="*/ 259 w 292"/>
                <a:gd name="T35" fmla="*/ 237 h 292"/>
                <a:gd name="T36" fmla="*/ 237 w 292"/>
                <a:gd name="T37" fmla="*/ 260 h 292"/>
                <a:gd name="T38" fmla="*/ 209 w 292"/>
                <a:gd name="T39" fmla="*/ 278 h 292"/>
                <a:gd name="T40" fmla="*/ 179 w 292"/>
                <a:gd name="T41" fmla="*/ 288 h 292"/>
                <a:gd name="T42" fmla="*/ 145 w 292"/>
                <a:gd name="T43" fmla="*/ 292 h 292"/>
                <a:gd name="T44" fmla="*/ 112 w 292"/>
                <a:gd name="T45" fmla="*/ 288 h 292"/>
                <a:gd name="T46" fmla="*/ 81 w 292"/>
                <a:gd name="T47" fmla="*/ 278 h 292"/>
                <a:gd name="T48" fmla="*/ 53 w 292"/>
                <a:gd name="T49" fmla="*/ 260 h 292"/>
                <a:gd name="T50" fmla="*/ 31 w 292"/>
                <a:gd name="T51" fmla="*/ 237 h 292"/>
                <a:gd name="T52" fmla="*/ 14 w 292"/>
                <a:gd name="T53" fmla="*/ 210 h 292"/>
                <a:gd name="T54" fmla="*/ 4 w 292"/>
                <a:gd name="T55" fmla="*/ 180 h 292"/>
                <a:gd name="T56" fmla="*/ 0 w 292"/>
                <a:gd name="T57" fmla="*/ 146 h 292"/>
                <a:gd name="T58" fmla="*/ 102 w 292"/>
                <a:gd name="T59" fmla="*/ 121 h 292"/>
                <a:gd name="T60" fmla="*/ 102 w 292"/>
                <a:gd name="T61" fmla="*/ 142 h 292"/>
                <a:gd name="T62" fmla="*/ 120 w 292"/>
                <a:gd name="T63" fmla="*/ 142 h 292"/>
                <a:gd name="T64" fmla="*/ 120 w 292"/>
                <a:gd name="T65" fmla="*/ 223 h 292"/>
                <a:gd name="T66" fmla="*/ 102 w 292"/>
                <a:gd name="T67" fmla="*/ 223 h 292"/>
                <a:gd name="T68" fmla="*/ 102 w 292"/>
                <a:gd name="T69" fmla="*/ 244 h 292"/>
                <a:gd name="T70" fmla="*/ 188 w 292"/>
                <a:gd name="T71" fmla="*/ 244 h 292"/>
                <a:gd name="T72" fmla="*/ 188 w 292"/>
                <a:gd name="T73" fmla="*/ 223 h 292"/>
                <a:gd name="T74" fmla="*/ 170 w 292"/>
                <a:gd name="T75" fmla="*/ 223 h 292"/>
                <a:gd name="T76" fmla="*/ 170 w 292"/>
                <a:gd name="T77" fmla="*/ 142 h 292"/>
                <a:gd name="T78" fmla="*/ 188 w 292"/>
                <a:gd name="T79" fmla="*/ 142 h 292"/>
                <a:gd name="T80" fmla="*/ 188 w 292"/>
                <a:gd name="T81" fmla="*/ 121 h 292"/>
                <a:gd name="T82" fmla="*/ 102 w 292"/>
                <a:gd name="T83" fmla="*/ 121 h 292"/>
                <a:gd name="T84" fmla="*/ 115 w 292"/>
                <a:gd name="T85" fmla="*/ 79 h 292"/>
                <a:gd name="T86" fmla="*/ 117 w 292"/>
                <a:gd name="T87" fmla="*/ 92 h 292"/>
                <a:gd name="T88" fmla="*/ 124 w 292"/>
                <a:gd name="T89" fmla="*/ 101 h 292"/>
                <a:gd name="T90" fmla="*/ 133 w 292"/>
                <a:gd name="T91" fmla="*/ 108 h 292"/>
                <a:gd name="T92" fmla="*/ 145 w 292"/>
                <a:gd name="T93" fmla="*/ 110 h 292"/>
                <a:gd name="T94" fmla="*/ 157 w 292"/>
                <a:gd name="T95" fmla="*/ 108 h 292"/>
                <a:gd name="T96" fmla="*/ 167 w 292"/>
                <a:gd name="T97" fmla="*/ 101 h 292"/>
                <a:gd name="T98" fmla="*/ 174 w 292"/>
                <a:gd name="T99" fmla="*/ 92 h 292"/>
                <a:gd name="T100" fmla="*/ 176 w 292"/>
                <a:gd name="T101" fmla="*/ 79 h 292"/>
                <a:gd name="T102" fmla="*/ 174 w 292"/>
                <a:gd name="T103" fmla="*/ 67 h 292"/>
                <a:gd name="T104" fmla="*/ 167 w 292"/>
                <a:gd name="T105" fmla="*/ 58 h 292"/>
                <a:gd name="T106" fmla="*/ 157 w 292"/>
                <a:gd name="T107" fmla="*/ 51 h 292"/>
                <a:gd name="T108" fmla="*/ 145 w 292"/>
                <a:gd name="T109" fmla="*/ 49 h 292"/>
                <a:gd name="T110" fmla="*/ 133 w 292"/>
                <a:gd name="T111" fmla="*/ 51 h 292"/>
                <a:gd name="T112" fmla="*/ 124 w 292"/>
                <a:gd name="T113" fmla="*/ 58 h 292"/>
                <a:gd name="T114" fmla="*/ 117 w 292"/>
                <a:gd name="T115" fmla="*/ 67 h 292"/>
                <a:gd name="T116" fmla="*/ 115 w 292"/>
                <a:gd name="T117" fmla="*/ 79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2" h="292">
                  <a:moveTo>
                    <a:pt x="0" y="146"/>
                  </a:moveTo>
                  <a:lnTo>
                    <a:pt x="4" y="113"/>
                  </a:lnTo>
                  <a:lnTo>
                    <a:pt x="14" y="82"/>
                  </a:lnTo>
                  <a:lnTo>
                    <a:pt x="31" y="55"/>
                  </a:lnTo>
                  <a:lnTo>
                    <a:pt x="53" y="32"/>
                  </a:lnTo>
                  <a:lnTo>
                    <a:pt x="81" y="15"/>
                  </a:lnTo>
                  <a:lnTo>
                    <a:pt x="112" y="4"/>
                  </a:lnTo>
                  <a:lnTo>
                    <a:pt x="145" y="0"/>
                  </a:lnTo>
                  <a:lnTo>
                    <a:pt x="179" y="4"/>
                  </a:lnTo>
                  <a:lnTo>
                    <a:pt x="209" y="15"/>
                  </a:lnTo>
                  <a:lnTo>
                    <a:pt x="237" y="32"/>
                  </a:lnTo>
                  <a:lnTo>
                    <a:pt x="259" y="55"/>
                  </a:lnTo>
                  <a:lnTo>
                    <a:pt x="276" y="82"/>
                  </a:lnTo>
                  <a:lnTo>
                    <a:pt x="288" y="113"/>
                  </a:lnTo>
                  <a:lnTo>
                    <a:pt x="292" y="146"/>
                  </a:lnTo>
                  <a:lnTo>
                    <a:pt x="288" y="180"/>
                  </a:lnTo>
                  <a:lnTo>
                    <a:pt x="276" y="210"/>
                  </a:lnTo>
                  <a:lnTo>
                    <a:pt x="259" y="237"/>
                  </a:lnTo>
                  <a:lnTo>
                    <a:pt x="237" y="260"/>
                  </a:lnTo>
                  <a:lnTo>
                    <a:pt x="209" y="278"/>
                  </a:lnTo>
                  <a:lnTo>
                    <a:pt x="179" y="288"/>
                  </a:lnTo>
                  <a:lnTo>
                    <a:pt x="145" y="292"/>
                  </a:lnTo>
                  <a:lnTo>
                    <a:pt x="112" y="288"/>
                  </a:lnTo>
                  <a:lnTo>
                    <a:pt x="81" y="278"/>
                  </a:lnTo>
                  <a:lnTo>
                    <a:pt x="53" y="260"/>
                  </a:lnTo>
                  <a:lnTo>
                    <a:pt x="31" y="237"/>
                  </a:lnTo>
                  <a:lnTo>
                    <a:pt x="14" y="210"/>
                  </a:lnTo>
                  <a:lnTo>
                    <a:pt x="4" y="180"/>
                  </a:lnTo>
                  <a:lnTo>
                    <a:pt x="0" y="146"/>
                  </a:lnTo>
                  <a:close/>
                  <a:moveTo>
                    <a:pt x="102" y="121"/>
                  </a:moveTo>
                  <a:lnTo>
                    <a:pt x="102" y="142"/>
                  </a:lnTo>
                  <a:lnTo>
                    <a:pt x="120" y="142"/>
                  </a:lnTo>
                  <a:lnTo>
                    <a:pt x="120" y="223"/>
                  </a:lnTo>
                  <a:lnTo>
                    <a:pt x="102" y="223"/>
                  </a:lnTo>
                  <a:lnTo>
                    <a:pt x="102" y="244"/>
                  </a:lnTo>
                  <a:lnTo>
                    <a:pt x="188" y="244"/>
                  </a:lnTo>
                  <a:lnTo>
                    <a:pt x="188" y="223"/>
                  </a:lnTo>
                  <a:lnTo>
                    <a:pt x="170" y="223"/>
                  </a:lnTo>
                  <a:lnTo>
                    <a:pt x="170" y="142"/>
                  </a:lnTo>
                  <a:lnTo>
                    <a:pt x="188" y="142"/>
                  </a:lnTo>
                  <a:lnTo>
                    <a:pt x="188" y="121"/>
                  </a:lnTo>
                  <a:lnTo>
                    <a:pt x="102" y="121"/>
                  </a:lnTo>
                  <a:close/>
                  <a:moveTo>
                    <a:pt x="115" y="79"/>
                  </a:moveTo>
                  <a:lnTo>
                    <a:pt x="117" y="92"/>
                  </a:lnTo>
                  <a:lnTo>
                    <a:pt x="124" y="101"/>
                  </a:lnTo>
                  <a:lnTo>
                    <a:pt x="133" y="108"/>
                  </a:lnTo>
                  <a:lnTo>
                    <a:pt x="145" y="110"/>
                  </a:lnTo>
                  <a:lnTo>
                    <a:pt x="157" y="108"/>
                  </a:lnTo>
                  <a:lnTo>
                    <a:pt x="167" y="101"/>
                  </a:lnTo>
                  <a:lnTo>
                    <a:pt x="174" y="92"/>
                  </a:lnTo>
                  <a:lnTo>
                    <a:pt x="176" y="79"/>
                  </a:lnTo>
                  <a:lnTo>
                    <a:pt x="174" y="67"/>
                  </a:lnTo>
                  <a:lnTo>
                    <a:pt x="167" y="58"/>
                  </a:lnTo>
                  <a:lnTo>
                    <a:pt x="157" y="51"/>
                  </a:lnTo>
                  <a:lnTo>
                    <a:pt x="145" y="49"/>
                  </a:lnTo>
                  <a:lnTo>
                    <a:pt x="133" y="51"/>
                  </a:lnTo>
                  <a:lnTo>
                    <a:pt x="124" y="58"/>
                  </a:lnTo>
                  <a:lnTo>
                    <a:pt x="117" y="67"/>
                  </a:lnTo>
                  <a:lnTo>
                    <a:pt x="115" y="79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100" noProof="0"/>
            </a:p>
          </p:txBody>
        </p:sp>
        <p:sp>
          <p:nvSpPr>
            <p:cNvPr id="15" name="Rechthoek 14"/>
            <p:cNvSpPr/>
            <p:nvPr userDrawn="1"/>
          </p:nvSpPr>
          <p:spPr>
            <a:xfrm>
              <a:off x="-3380966" y="3431177"/>
              <a:ext cx="2817995" cy="5921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Want to find out more? Go to the slide 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‘Video instructions – YouTube links’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open this slide in presentation 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mode and click on the preferred link.</a:t>
              </a:r>
            </a:p>
          </p:txBody>
        </p:sp>
        <p:cxnSp>
          <p:nvCxnSpPr>
            <p:cNvPr id="16" name="Rechte verbindingslijn 15"/>
            <p:cNvCxnSpPr>
              <a:cxnSpLocks/>
            </p:cNvCxnSpPr>
            <p:nvPr userDrawn="1"/>
          </p:nvCxnSpPr>
          <p:spPr>
            <a:xfrm>
              <a:off x="-3740987" y="4142421"/>
              <a:ext cx="3178016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</p:grpSp>
      <p:grpSp>
        <p:nvGrpSpPr>
          <p:cNvPr id="17" name="Instructie"/>
          <p:cNvGrpSpPr/>
          <p:nvPr userDrawn="1"/>
        </p:nvGrpSpPr>
        <p:grpSpPr>
          <a:xfrm>
            <a:off x="12391603" y="1615468"/>
            <a:ext cx="3183678" cy="4337638"/>
            <a:chOff x="12391603" y="-17883"/>
            <a:chExt cx="3183678" cy="4337638"/>
          </a:xfrm>
        </p:grpSpPr>
        <p:sp>
          <p:nvSpPr>
            <p:cNvPr id="18" name="Rechthoek 17"/>
            <p:cNvSpPr/>
            <p:nvPr userDrawn="1"/>
          </p:nvSpPr>
          <p:spPr>
            <a:xfrm>
              <a:off x="12397264" y="-17883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Insert image</a:t>
              </a:r>
            </a:p>
          </p:txBody>
        </p:sp>
        <p:sp>
          <p:nvSpPr>
            <p:cNvPr id="21" name="Ovaal 20"/>
            <p:cNvSpPr/>
            <p:nvPr userDrawn="1"/>
          </p:nvSpPr>
          <p:spPr>
            <a:xfrm>
              <a:off x="12391603" y="34860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23" name="Rechte verbindingslijn 22"/>
            <p:cNvCxnSpPr>
              <a:cxnSpLocks/>
            </p:cNvCxnSpPr>
            <p:nvPr userDrawn="1"/>
          </p:nvCxnSpPr>
          <p:spPr>
            <a:xfrm>
              <a:off x="12397263" y="22375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24" name="Rechte verbindingslijn 23"/>
            <p:cNvCxnSpPr>
              <a:cxnSpLocks/>
            </p:cNvCxnSpPr>
            <p:nvPr userDrawn="1"/>
          </p:nvCxnSpPr>
          <p:spPr>
            <a:xfrm>
              <a:off x="12397263" y="156005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5" name="Rechthoek 24"/>
            <p:cNvSpPr/>
            <p:nvPr userDrawn="1"/>
          </p:nvSpPr>
          <p:spPr>
            <a:xfrm>
              <a:off x="12757284" y="414669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If necessary, delete the existing image.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Go to the tab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‘Insert’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and click on 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the button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‘Pictures’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..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(see example below).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26" name="Rechte verbindingslijn 25"/>
            <p:cNvCxnSpPr>
              <a:cxnSpLocks/>
            </p:cNvCxnSpPr>
            <p:nvPr userDrawn="1"/>
          </p:nvCxnSpPr>
          <p:spPr>
            <a:xfrm>
              <a:off x="12397263" y="431975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7" name="Ovaal 26"/>
            <p:cNvSpPr/>
            <p:nvPr userDrawn="1"/>
          </p:nvSpPr>
          <p:spPr>
            <a:xfrm>
              <a:off x="12391603" y="168851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28" name="Rechthoek 27"/>
            <p:cNvSpPr/>
            <p:nvPr userDrawn="1"/>
          </p:nvSpPr>
          <p:spPr>
            <a:xfrm>
              <a:off x="12757284" y="1754578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 the image you prefer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and click on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‘Insert’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29" name="Groep 28"/>
            <p:cNvGrpSpPr/>
            <p:nvPr userDrawn="1"/>
          </p:nvGrpSpPr>
          <p:grpSpPr>
            <a:xfrm>
              <a:off x="12757284" y="2166667"/>
              <a:ext cx="825500" cy="209550"/>
              <a:chOff x="13504624" y="2482850"/>
              <a:chExt cx="825500" cy="209550"/>
            </a:xfrm>
          </p:grpSpPr>
          <p:sp>
            <p:nvSpPr>
              <p:cNvPr id="57" name="Rechthoek 56"/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Insert</a:t>
                </a:r>
              </a:p>
            </p:txBody>
          </p:sp>
          <p:cxnSp>
            <p:nvCxnSpPr>
              <p:cNvPr id="58" name="Rechte verbindingslijn 57"/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59" name="Gelijkbenige driehoek 58"/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0" name="Groep 29"/>
            <p:cNvGrpSpPr/>
            <p:nvPr userDrawn="1"/>
          </p:nvGrpSpPr>
          <p:grpSpPr>
            <a:xfrm>
              <a:off x="12757284" y="1123743"/>
              <a:ext cx="294789" cy="318834"/>
              <a:chOff x="14466489" y="1001522"/>
              <a:chExt cx="290627" cy="314333"/>
            </a:xfrm>
          </p:grpSpPr>
          <p:sp>
            <p:nvSpPr>
              <p:cNvPr id="51" name="Rechthoek 50"/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Ovaal 51"/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53" name="Vrije vorm: vorm 52"/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Rechthoek: afgeronde hoeken 53"/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55" name="Rechte verbindingslijn 54"/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6" name="Rechte verbindingslijn 55"/>
              <p:cNvCxnSpPr>
                <a:cxnSpLocks/>
                <a:stCxn id="54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31" name="Ovaal 30"/>
            <p:cNvSpPr/>
            <p:nvPr userDrawn="1"/>
          </p:nvSpPr>
          <p:spPr>
            <a:xfrm>
              <a:off x="12391603" y="261371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32" name="Rechthoek 31"/>
            <p:cNvSpPr/>
            <p:nvPr userDrawn="1"/>
          </p:nvSpPr>
          <p:spPr>
            <a:xfrm>
              <a:off x="12757285" y="2679780"/>
              <a:ext cx="2817996" cy="62591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To scale or drag the image,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go to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‘Picture Tools - Format’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/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and click on the button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‘Crop’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33" name="Rechte verbindingslijn 32"/>
            <p:cNvCxnSpPr>
              <a:cxnSpLocks/>
            </p:cNvCxnSpPr>
            <p:nvPr userDrawn="1"/>
          </p:nvCxnSpPr>
          <p:spPr>
            <a:xfrm>
              <a:off x="12397263" y="2481906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34" name="Groep 33"/>
            <p:cNvGrpSpPr/>
            <p:nvPr userDrawn="1"/>
          </p:nvGrpSpPr>
          <p:grpSpPr>
            <a:xfrm>
              <a:off x="12760356" y="3403241"/>
              <a:ext cx="478350" cy="751185"/>
              <a:chOff x="12760356" y="3403241"/>
              <a:chExt cx="478350" cy="751185"/>
            </a:xfrm>
          </p:grpSpPr>
          <p:grpSp>
            <p:nvGrpSpPr>
              <p:cNvPr id="35" name="Groep 34"/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38" name="Groep 37"/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45" name="Groep 44"/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48" name="Rechthoek 47"/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9" name="Rechthoek 48"/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0" name="Ovaal 49"/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46" name="Afbeelding 45"/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47" name="Afbeelding 46"/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9" name="Groep 38"/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43" name="Rechthoek 42"/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4" name="Rechthoek 43"/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40" name="Groep 39"/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41" name="Rechthoek 40"/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2" name="Rechthoek 41"/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36" name="Rechthoek 35"/>
              <p:cNvSpPr/>
              <p:nvPr userDrawn="1"/>
            </p:nvSpPr>
            <p:spPr>
              <a:xfrm>
                <a:off x="12760356" y="3889891"/>
                <a:ext cx="467530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Crop</a:t>
                </a:r>
              </a:p>
            </p:txBody>
          </p:sp>
          <p:sp>
            <p:nvSpPr>
              <p:cNvPr id="37" name="Gelijkbenige driehoek 36"/>
              <p:cNvSpPr/>
              <p:nvPr userDrawn="1"/>
            </p:nvSpPr>
            <p:spPr>
              <a:xfrm rot="10800000">
                <a:off x="12950688" y="4103279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8678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7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/>
      <p:bldP spid="11" grpId="0" animBg="1"/>
      <p:bldP spid="19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TEXT &amp; IMAGE 3x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8500" y="741500"/>
            <a:ext cx="10782299" cy="490400"/>
          </a:xfrm>
        </p:spPr>
        <p:txBody>
          <a:bodyPr lIns="0" tIns="0" bIns="0"/>
          <a:lstStyle>
            <a:lvl1pPr>
              <a:defRPr/>
            </a:lvl1pPr>
          </a:lstStyle>
          <a:p>
            <a:r>
              <a:rPr kumimoji="0" lang="en-GB" sz="3200" b="1" i="0" u="none" strike="noStrike" kern="1200" cap="none" spc="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FIRST TITLE &gt;  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SECOND TITLE &gt;  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968F85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THIRD TITLE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698499" y="1625600"/>
            <a:ext cx="4356101" cy="4512400"/>
          </a:xfrm>
        </p:spPr>
        <p:txBody>
          <a:bodyPr vert="horz" lIns="0" t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en-GB" noProof="0" dirty="0"/>
              <a:t>Click to insert text.</a:t>
            </a:r>
          </a:p>
          <a:p>
            <a:pPr lvl="1"/>
            <a:r>
              <a:rPr lang="en-GB" noProof="0" dirty="0" err="1"/>
              <a:t>Tweede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2"/>
            <a:r>
              <a:rPr lang="en-GB" noProof="0" dirty="0"/>
              <a:t>Platte </a:t>
            </a:r>
            <a:r>
              <a:rPr lang="en-GB" noProof="0" dirty="0" err="1"/>
              <a:t>tekst</a:t>
            </a:r>
            <a:endParaRPr lang="en-GB" noProof="0" dirty="0"/>
          </a:p>
          <a:p>
            <a:pPr lvl="3"/>
            <a:r>
              <a:rPr lang="en-GB" noProof="0" dirty="0" err="1"/>
              <a:t>Subtitel</a:t>
            </a:r>
            <a:endParaRPr lang="en-GB" noProof="0" dirty="0"/>
          </a:p>
          <a:p>
            <a:pPr lvl="4"/>
            <a:r>
              <a:rPr lang="en-GB" noProof="0" dirty="0" err="1"/>
              <a:t>Vijfde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5"/>
            <a:r>
              <a:rPr lang="en-GB" noProof="0" dirty="0" err="1"/>
              <a:t>Bronvermelding</a:t>
            </a:r>
            <a:endParaRPr lang="en-GB" noProof="0" dirty="0"/>
          </a:p>
          <a:p>
            <a:pPr lvl="6"/>
            <a:r>
              <a:rPr lang="en-GB" noProof="0" dirty="0"/>
              <a:t>Italics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0" kern="1200" spc="50" baseline="0" dirty="0">
                <a:solidFill>
                  <a:schemeClr val="bg2"/>
                </a:solidFill>
                <a:latin typeface="+mn-lt"/>
                <a:ea typeface="+mn-ea"/>
                <a:cs typeface="Calibri" panose="020F0502020204030204" pitchFamily="34" charset="0"/>
              </a:rPr>
              <a:t>TEXT &amp; IMAGE 3x (2)</a:t>
            </a:r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3" hasCustomPrompt="1"/>
          </p:nvPr>
        </p:nvSpPr>
        <p:spPr>
          <a:xfrm>
            <a:off x="5237018" y="1625600"/>
            <a:ext cx="6243782" cy="21774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insert</a:t>
            </a:r>
            <a:r>
              <a:rPr lang="nl-NL" dirty="0"/>
              <a:t> image</a:t>
            </a:r>
          </a:p>
        </p:txBody>
      </p:sp>
      <p:sp>
        <p:nvSpPr>
          <p:cNvPr id="11" name="Tijdelijke aanduiding voor afbeelding 8"/>
          <p:cNvSpPr>
            <a:spLocks noGrp="1"/>
          </p:cNvSpPr>
          <p:nvPr>
            <p:ph type="pic" sz="quarter" idx="14" hasCustomPrompt="1"/>
          </p:nvPr>
        </p:nvSpPr>
        <p:spPr>
          <a:xfrm>
            <a:off x="5237018" y="3958229"/>
            <a:ext cx="3038182" cy="21971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insert</a:t>
            </a:r>
            <a:r>
              <a:rPr lang="nl-NL" dirty="0"/>
              <a:t> image</a:t>
            </a:r>
          </a:p>
        </p:txBody>
      </p:sp>
      <p:sp>
        <p:nvSpPr>
          <p:cNvPr id="19" name="Tijdelijke aanduiding voor afbeelding 8"/>
          <p:cNvSpPr>
            <a:spLocks noGrp="1"/>
          </p:cNvSpPr>
          <p:nvPr>
            <p:ph type="pic" sz="quarter" idx="15" hasCustomPrompt="1"/>
          </p:nvPr>
        </p:nvSpPr>
        <p:spPr>
          <a:xfrm>
            <a:off x="8432218" y="3958229"/>
            <a:ext cx="3048582" cy="21971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insert</a:t>
            </a:r>
            <a:r>
              <a:rPr lang="nl-NL" dirty="0"/>
              <a:t> image</a:t>
            </a:r>
          </a:p>
        </p:txBody>
      </p:sp>
      <p:grpSp>
        <p:nvGrpSpPr>
          <p:cNvPr id="62" name="Meer informatie">
            <a:extLst>
              <a:ext uri="{FF2B5EF4-FFF2-40B4-BE49-F238E27FC236}">
                <a16:creationId xmlns:a16="http://schemas.microsoft.com/office/drawing/2014/main" id="{8708B6B6-035C-473E-9566-7D4292872F01}"/>
              </a:ext>
            </a:extLst>
          </p:cNvPr>
          <p:cNvGrpSpPr/>
          <p:nvPr userDrawn="1"/>
        </p:nvGrpSpPr>
        <p:grpSpPr>
          <a:xfrm>
            <a:off x="12396764" y="6042259"/>
            <a:ext cx="3178515" cy="783273"/>
            <a:chOff x="-3741486" y="3359148"/>
            <a:chExt cx="3178515" cy="783273"/>
          </a:xfrm>
        </p:grpSpPr>
        <p:sp>
          <p:nvSpPr>
            <p:cNvPr id="63" name="Freeform 101">
              <a:extLst>
                <a:ext uri="{FF2B5EF4-FFF2-40B4-BE49-F238E27FC236}">
                  <a16:creationId xmlns:a16="http://schemas.microsoft.com/office/drawing/2014/main" id="{6237CCDD-1C0C-4A8D-AF7A-02E8F46987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741486" y="3359148"/>
              <a:ext cx="255753" cy="255753"/>
            </a:xfrm>
            <a:custGeom>
              <a:avLst/>
              <a:gdLst>
                <a:gd name="T0" fmla="*/ 0 w 292"/>
                <a:gd name="T1" fmla="*/ 146 h 292"/>
                <a:gd name="T2" fmla="*/ 4 w 292"/>
                <a:gd name="T3" fmla="*/ 113 h 292"/>
                <a:gd name="T4" fmla="*/ 14 w 292"/>
                <a:gd name="T5" fmla="*/ 82 h 292"/>
                <a:gd name="T6" fmla="*/ 31 w 292"/>
                <a:gd name="T7" fmla="*/ 55 h 292"/>
                <a:gd name="T8" fmla="*/ 53 w 292"/>
                <a:gd name="T9" fmla="*/ 32 h 292"/>
                <a:gd name="T10" fmla="*/ 81 w 292"/>
                <a:gd name="T11" fmla="*/ 15 h 292"/>
                <a:gd name="T12" fmla="*/ 112 w 292"/>
                <a:gd name="T13" fmla="*/ 4 h 292"/>
                <a:gd name="T14" fmla="*/ 145 w 292"/>
                <a:gd name="T15" fmla="*/ 0 h 292"/>
                <a:gd name="T16" fmla="*/ 179 w 292"/>
                <a:gd name="T17" fmla="*/ 4 h 292"/>
                <a:gd name="T18" fmla="*/ 209 w 292"/>
                <a:gd name="T19" fmla="*/ 15 h 292"/>
                <a:gd name="T20" fmla="*/ 237 w 292"/>
                <a:gd name="T21" fmla="*/ 32 h 292"/>
                <a:gd name="T22" fmla="*/ 259 w 292"/>
                <a:gd name="T23" fmla="*/ 55 h 292"/>
                <a:gd name="T24" fmla="*/ 276 w 292"/>
                <a:gd name="T25" fmla="*/ 82 h 292"/>
                <a:gd name="T26" fmla="*/ 288 w 292"/>
                <a:gd name="T27" fmla="*/ 113 h 292"/>
                <a:gd name="T28" fmla="*/ 292 w 292"/>
                <a:gd name="T29" fmla="*/ 146 h 292"/>
                <a:gd name="T30" fmla="*/ 288 w 292"/>
                <a:gd name="T31" fmla="*/ 180 h 292"/>
                <a:gd name="T32" fmla="*/ 276 w 292"/>
                <a:gd name="T33" fmla="*/ 210 h 292"/>
                <a:gd name="T34" fmla="*/ 259 w 292"/>
                <a:gd name="T35" fmla="*/ 237 h 292"/>
                <a:gd name="T36" fmla="*/ 237 w 292"/>
                <a:gd name="T37" fmla="*/ 260 h 292"/>
                <a:gd name="T38" fmla="*/ 209 w 292"/>
                <a:gd name="T39" fmla="*/ 278 h 292"/>
                <a:gd name="T40" fmla="*/ 179 w 292"/>
                <a:gd name="T41" fmla="*/ 288 h 292"/>
                <a:gd name="T42" fmla="*/ 145 w 292"/>
                <a:gd name="T43" fmla="*/ 292 h 292"/>
                <a:gd name="T44" fmla="*/ 112 w 292"/>
                <a:gd name="T45" fmla="*/ 288 h 292"/>
                <a:gd name="T46" fmla="*/ 81 w 292"/>
                <a:gd name="T47" fmla="*/ 278 h 292"/>
                <a:gd name="T48" fmla="*/ 53 w 292"/>
                <a:gd name="T49" fmla="*/ 260 h 292"/>
                <a:gd name="T50" fmla="*/ 31 w 292"/>
                <a:gd name="T51" fmla="*/ 237 h 292"/>
                <a:gd name="T52" fmla="*/ 14 w 292"/>
                <a:gd name="T53" fmla="*/ 210 h 292"/>
                <a:gd name="T54" fmla="*/ 4 w 292"/>
                <a:gd name="T55" fmla="*/ 180 h 292"/>
                <a:gd name="T56" fmla="*/ 0 w 292"/>
                <a:gd name="T57" fmla="*/ 146 h 292"/>
                <a:gd name="T58" fmla="*/ 102 w 292"/>
                <a:gd name="T59" fmla="*/ 121 h 292"/>
                <a:gd name="T60" fmla="*/ 102 w 292"/>
                <a:gd name="T61" fmla="*/ 142 h 292"/>
                <a:gd name="T62" fmla="*/ 120 w 292"/>
                <a:gd name="T63" fmla="*/ 142 h 292"/>
                <a:gd name="T64" fmla="*/ 120 w 292"/>
                <a:gd name="T65" fmla="*/ 223 h 292"/>
                <a:gd name="T66" fmla="*/ 102 w 292"/>
                <a:gd name="T67" fmla="*/ 223 h 292"/>
                <a:gd name="T68" fmla="*/ 102 w 292"/>
                <a:gd name="T69" fmla="*/ 244 h 292"/>
                <a:gd name="T70" fmla="*/ 188 w 292"/>
                <a:gd name="T71" fmla="*/ 244 h 292"/>
                <a:gd name="T72" fmla="*/ 188 w 292"/>
                <a:gd name="T73" fmla="*/ 223 h 292"/>
                <a:gd name="T74" fmla="*/ 170 w 292"/>
                <a:gd name="T75" fmla="*/ 223 h 292"/>
                <a:gd name="T76" fmla="*/ 170 w 292"/>
                <a:gd name="T77" fmla="*/ 142 h 292"/>
                <a:gd name="T78" fmla="*/ 188 w 292"/>
                <a:gd name="T79" fmla="*/ 142 h 292"/>
                <a:gd name="T80" fmla="*/ 188 w 292"/>
                <a:gd name="T81" fmla="*/ 121 h 292"/>
                <a:gd name="T82" fmla="*/ 102 w 292"/>
                <a:gd name="T83" fmla="*/ 121 h 292"/>
                <a:gd name="T84" fmla="*/ 115 w 292"/>
                <a:gd name="T85" fmla="*/ 79 h 292"/>
                <a:gd name="T86" fmla="*/ 117 w 292"/>
                <a:gd name="T87" fmla="*/ 92 h 292"/>
                <a:gd name="T88" fmla="*/ 124 w 292"/>
                <a:gd name="T89" fmla="*/ 101 h 292"/>
                <a:gd name="T90" fmla="*/ 133 w 292"/>
                <a:gd name="T91" fmla="*/ 108 h 292"/>
                <a:gd name="T92" fmla="*/ 145 w 292"/>
                <a:gd name="T93" fmla="*/ 110 h 292"/>
                <a:gd name="T94" fmla="*/ 157 w 292"/>
                <a:gd name="T95" fmla="*/ 108 h 292"/>
                <a:gd name="T96" fmla="*/ 167 w 292"/>
                <a:gd name="T97" fmla="*/ 101 h 292"/>
                <a:gd name="T98" fmla="*/ 174 w 292"/>
                <a:gd name="T99" fmla="*/ 92 h 292"/>
                <a:gd name="T100" fmla="*/ 176 w 292"/>
                <a:gd name="T101" fmla="*/ 79 h 292"/>
                <a:gd name="T102" fmla="*/ 174 w 292"/>
                <a:gd name="T103" fmla="*/ 67 h 292"/>
                <a:gd name="T104" fmla="*/ 167 w 292"/>
                <a:gd name="T105" fmla="*/ 58 h 292"/>
                <a:gd name="T106" fmla="*/ 157 w 292"/>
                <a:gd name="T107" fmla="*/ 51 h 292"/>
                <a:gd name="T108" fmla="*/ 145 w 292"/>
                <a:gd name="T109" fmla="*/ 49 h 292"/>
                <a:gd name="T110" fmla="*/ 133 w 292"/>
                <a:gd name="T111" fmla="*/ 51 h 292"/>
                <a:gd name="T112" fmla="*/ 124 w 292"/>
                <a:gd name="T113" fmla="*/ 58 h 292"/>
                <a:gd name="T114" fmla="*/ 117 w 292"/>
                <a:gd name="T115" fmla="*/ 67 h 292"/>
                <a:gd name="T116" fmla="*/ 115 w 292"/>
                <a:gd name="T117" fmla="*/ 79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2" h="292">
                  <a:moveTo>
                    <a:pt x="0" y="146"/>
                  </a:moveTo>
                  <a:lnTo>
                    <a:pt x="4" y="113"/>
                  </a:lnTo>
                  <a:lnTo>
                    <a:pt x="14" y="82"/>
                  </a:lnTo>
                  <a:lnTo>
                    <a:pt x="31" y="55"/>
                  </a:lnTo>
                  <a:lnTo>
                    <a:pt x="53" y="32"/>
                  </a:lnTo>
                  <a:lnTo>
                    <a:pt x="81" y="15"/>
                  </a:lnTo>
                  <a:lnTo>
                    <a:pt x="112" y="4"/>
                  </a:lnTo>
                  <a:lnTo>
                    <a:pt x="145" y="0"/>
                  </a:lnTo>
                  <a:lnTo>
                    <a:pt x="179" y="4"/>
                  </a:lnTo>
                  <a:lnTo>
                    <a:pt x="209" y="15"/>
                  </a:lnTo>
                  <a:lnTo>
                    <a:pt x="237" y="32"/>
                  </a:lnTo>
                  <a:lnTo>
                    <a:pt x="259" y="55"/>
                  </a:lnTo>
                  <a:lnTo>
                    <a:pt x="276" y="82"/>
                  </a:lnTo>
                  <a:lnTo>
                    <a:pt x="288" y="113"/>
                  </a:lnTo>
                  <a:lnTo>
                    <a:pt x="292" y="146"/>
                  </a:lnTo>
                  <a:lnTo>
                    <a:pt x="288" y="180"/>
                  </a:lnTo>
                  <a:lnTo>
                    <a:pt x="276" y="210"/>
                  </a:lnTo>
                  <a:lnTo>
                    <a:pt x="259" y="237"/>
                  </a:lnTo>
                  <a:lnTo>
                    <a:pt x="237" y="260"/>
                  </a:lnTo>
                  <a:lnTo>
                    <a:pt x="209" y="278"/>
                  </a:lnTo>
                  <a:lnTo>
                    <a:pt x="179" y="288"/>
                  </a:lnTo>
                  <a:lnTo>
                    <a:pt x="145" y="292"/>
                  </a:lnTo>
                  <a:lnTo>
                    <a:pt x="112" y="288"/>
                  </a:lnTo>
                  <a:lnTo>
                    <a:pt x="81" y="278"/>
                  </a:lnTo>
                  <a:lnTo>
                    <a:pt x="53" y="260"/>
                  </a:lnTo>
                  <a:lnTo>
                    <a:pt x="31" y="237"/>
                  </a:lnTo>
                  <a:lnTo>
                    <a:pt x="14" y="210"/>
                  </a:lnTo>
                  <a:lnTo>
                    <a:pt x="4" y="180"/>
                  </a:lnTo>
                  <a:lnTo>
                    <a:pt x="0" y="146"/>
                  </a:lnTo>
                  <a:close/>
                  <a:moveTo>
                    <a:pt x="102" y="121"/>
                  </a:moveTo>
                  <a:lnTo>
                    <a:pt x="102" y="142"/>
                  </a:lnTo>
                  <a:lnTo>
                    <a:pt x="120" y="142"/>
                  </a:lnTo>
                  <a:lnTo>
                    <a:pt x="120" y="223"/>
                  </a:lnTo>
                  <a:lnTo>
                    <a:pt x="102" y="223"/>
                  </a:lnTo>
                  <a:lnTo>
                    <a:pt x="102" y="244"/>
                  </a:lnTo>
                  <a:lnTo>
                    <a:pt x="188" y="244"/>
                  </a:lnTo>
                  <a:lnTo>
                    <a:pt x="188" y="223"/>
                  </a:lnTo>
                  <a:lnTo>
                    <a:pt x="170" y="223"/>
                  </a:lnTo>
                  <a:lnTo>
                    <a:pt x="170" y="142"/>
                  </a:lnTo>
                  <a:lnTo>
                    <a:pt x="188" y="142"/>
                  </a:lnTo>
                  <a:lnTo>
                    <a:pt x="188" y="121"/>
                  </a:lnTo>
                  <a:lnTo>
                    <a:pt x="102" y="121"/>
                  </a:lnTo>
                  <a:close/>
                  <a:moveTo>
                    <a:pt x="115" y="79"/>
                  </a:moveTo>
                  <a:lnTo>
                    <a:pt x="117" y="92"/>
                  </a:lnTo>
                  <a:lnTo>
                    <a:pt x="124" y="101"/>
                  </a:lnTo>
                  <a:lnTo>
                    <a:pt x="133" y="108"/>
                  </a:lnTo>
                  <a:lnTo>
                    <a:pt x="145" y="110"/>
                  </a:lnTo>
                  <a:lnTo>
                    <a:pt x="157" y="108"/>
                  </a:lnTo>
                  <a:lnTo>
                    <a:pt x="167" y="101"/>
                  </a:lnTo>
                  <a:lnTo>
                    <a:pt x="174" y="92"/>
                  </a:lnTo>
                  <a:lnTo>
                    <a:pt x="176" y="79"/>
                  </a:lnTo>
                  <a:lnTo>
                    <a:pt x="174" y="67"/>
                  </a:lnTo>
                  <a:lnTo>
                    <a:pt x="167" y="58"/>
                  </a:lnTo>
                  <a:lnTo>
                    <a:pt x="157" y="51"/>
                  </a:lnTo>
                  <a:lnTo>
                    <a:pt x="145" y="49"/>
                  </a:lnTo>
                  <a:lnTo>
                    <a:pt x="133" y="51"/>
                  </a:lnTo>
                  <a:lnTo>
                    <a:pt x="124" y="58"/>
                  </a:lnTo>
                  <a:lnTo>
                    <a:pt x="117" y="67"/>
                  </a:lnTo>
                  <a:lnTo>
                    <a:pt x="115" y="79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100" noProof="0"/>
            </a:p>
          </p:txBody>
        </p:sp>
        <p:sp>
          <p:nvSpPr>
            <p:cNvPr id="64" name="Rechthoek 14">
              <a:extLst>
                <a:ext uri="{FF2B5EF4-FFF2-40B4-BE49-F238E27FC236}">
                  <a16:creationId xmlns:a16="http://schemas.microsoft.com/office/drawing/2014/main" id="{29D12ECD-C7B6-4EC7-8227-386E40FDAC02}"/>
                </a:ext>
              </a:extLst>
            </p:cNvPr>
            <p:cNvSpPr/>
            <p:nvPr userDrawn="1"/>
          </p:nvSpPr>
          <p:spPr>
            <a:xfrm>
              <a:off x="-3380966" y="3431177"/>
              <a:ext cx="2817995" cy="5921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Want to find out more? Go to the slide 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‘Video instructions – YouTube links’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open this slide in presentation 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mode and click on the preferred link.</a:t>
              </a:r>
            </a:p>
          </p:txBody>
        </p:sp>
        <p:cxnSp>
          <p:nvCxnSpPr>
            <p:cNvPr id="65" name="Rechte verbindingslijn 15">
              <a:extLst>
                <a:ext uri="{FF2B5EF4-FFF2-40B4-BE49-F238E27FC236}">
                  <a16:creationId xmlns:a16="http://schemas.microsoft.com/office/drawing/2014/main" id="{72EBD935-91ED-4C6D-817A-1F0F46262A0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740987" y="4142421"/>
              <a:ext cx="3178016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</p:grpSp>
      <p:grpSp>
        <p:nvGrpSpPr>
          <p:cNvPr id="66" name="Instructie">
            <a:extLst>
              <a:ext uri="{FF2B5EF4-FFF2-40B4-BE49-F238E27FC236}">
                <a16:creationId xmlns:a16="http://schemas.microsoft.com/office/drawing/2014/main" id="{103E0109-A6AE-4104-8C18-1002BAC020B9}"/>
              </a:ext>
            </a:extLst>
          </p:cNvPr>
          <p:cNvGrpSpPr/>
          <p:nvPr userDrawn="1"/>
        </p:nvGrpSpPr>
        <p:grpSpPr>
          <a:xfrm>
            <a:off x="12391603" y="1615468"/>
            <a:ext cx="3183678" cy="4337638"/>
            <a:chOff x="12391603" y="-17883"/>
            <a:chExt cx="3183678" cy="4337638"/>
          </a:xfrm>
        </p:grpSpPr>
        <p:sp>
          <p:nvSpPr>
            <p:cNvPr id="67" name="Rechthoek 17">
              <a:extLst>
                <a:ext uri="{FF2B5EF4-FFF2-40B4-BE49-F238E27FC236}">
                  <a16:creationId xmlns:a16="http://schemas.microsoft.com/office/drawing/2014/main" id="{25957402-929D-42F2-91EB-1E1EE8073247}"/>
                </a:ext>
              </a:extLst>
            </p:cNvPr>
            <p:cNvSpPr/>
            <p:nvPr userDrawn="1"/>
          </p:nvSpPr>
          <p:spPr>
            <a:xfrm>
              <a:off x="12397264" y="-17883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Insert image</a:t>
              </a:r>
            </a:p>
          </p:txBody>
        </p:sp>
        <p:sp>
          <p:nvSpPr>
            <p:cNvPr id="70" name="Ovaal 20">
              <a:extLst>
                <a:ext uri="{FF2B5EF4-FFF2-40B4-BE49-F238E27FC236}">
                  <a16:creationId xmlns:a16="http://schemas.microsoft.com/office/drawing/2014/main" id="{65C54A80-B3DE-4E1B-BC6F-7AC407CB9987}"/>
                </a:ext>
              </a:extLst>
            </p:cNvPr>
            <p:cNvSpPr/>
            <p:nvPr userDrawn="1"/>
          </p:nvSpPr>
          <p:spPr>
            <a:xfrm>
              <a:off x="12391603" y="34860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71" name="Rechte verbindingslijn 22">
              <a:extLst>
                <a:ext uri="{FF2B5EF4-FFF2-40B4-BE49-F238E27FC236}">
                  <a16:creationId xmlns:a16="http://schemas.microsoft.com/office/drawing/2014/main" id="{D34A411E-7FBA-4F5A-9089-27904BB6490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3" y="22375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72" name="Rechte verbindingslijn 23">
              <a:extLst>
                <a:ext uri="{FF2B5EF4-FFF2-40B4-BE49-F238E27FC236}">
                  <a16:creationId xmlns:a16="http://schemas.microsoft.com/office/drawing/2014/main" id="{B7B1BC45-A7F8-41C5-B257-AAD8DBDA99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3" y="156005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3" name="Rechthoek 24">
              <a:extLst>
                <a:ext uri="{FF2B5EF4-FFF2-40B4-BE49-F238E27FC236}">
                  <a16:creationId xmlns:a16="http://schemas.microsoft.com/office/drawing/2014/main" id="{BD78812F-FEBD-477A-8C30-CDE1832E5E3E}"/>
                </a:ext>
              </a:extLst>
            </p:cNvPr>
            <p:cNvSpPr/>
            <p:nvPr userDrawn="1"/>
          </p:nvSpPr>
          <p:spPr>
            <a:xfrm>
              <a:off x="12757284" y="414669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If necessary, delete the existing image.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Go to the tab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‘Insert’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and click on 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the button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‘Pictures’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..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(see example below).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74" name="Rechte verbindingslijn 25">
              <a:extLst>
                <a:ext uri="{FF2B5EF4-FFF2-40B4-BE49-F238E27FC236}">
                  <a16:creationId xmlns:a16="http://schemas.microsoft.com/office/drawing/2014/main" id="{4D546B25-4C41-4670-A998-6E06CEC7C7A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3" y="431975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5" name="Ovaal 26">
              <a:extLst>
                <a:ext uri="{FF2B5EF4-FFF2-40B4-BE49-F238E27FC236}">
                  <a16:creationId xmlns:a16="http://schemas.microsoft.com/office/drawing/2014/main" id="{A199DCFB-F0F0-4046-87CB-2917BFD37576}"/>
                </a:ext>
              </a:extLst>
            </p:cNvPr>
            <p:cNvSpPr/>
            <p:nvPr userDrawn="1"/>
          </p:nvSpPr>
          <p:spPr>
            <a:xfrm>
              <a:off x="12391603" y="168851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76" name="Rechthoek 27">
              <a:extLst>
                <a:ext uri="{FF2B5EF4-FFF2-40B4-BE49-F238E27FC236}">
                  <a16:creationId xmlns:a16="http://schemas.microsoft.com/office/drawing/2014/main" id="{FF095257-1F79-49D0-B601-D73153D3136E}"/>
                </a:ext>
              </a:extLst>
            </p:cNvPr>
            <p:cNvSpPr/>
            <p:nvPr userDrawn="1"/>
          </p:nvSpPr>
          <p:spPr>
            <a:xfrm>
              <a:off x="12757284" y="1754578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 the image you prefer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and click on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‘Insert’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77" name="Groep 28">
              <a:extLst>
                <a:ext uri="{FF2B5EF4-FFF2-40B4-BE49-F238E27FC236}">
                  <a16:creationId xmlns:a16="http://schemas.microsoft.com/office/drawing/2014/main" id="{0F0DF358-4C13-44BC-A39C-A6581073B58F}"/>
                </a:ext>
              </a:extLst>
            </p:cNvPr>
            <p:cNvGrpSpPr/>
            <p:nvPr userDrawn="1"/>
          </p:nvGrpSpPr>
          <p:grpSpPr>
            <a:xfrm>
              <a:off x="12757284" y="2166667"/>
              <a:ext cx="825500" cy="209550"/>
              <a:chOff x="13504624" y="2482850"/>
              <a:chExt cx="825500" cy="209550"/>
            </a:xfrm>
          </p:grpSpPr>
          <p:sp>
            <p:nvSpPr>
              <p:cNvPr id="105" name="Rechthoek 56">
                <a:extLst>
                  <a:ext uri="{FF2B5EF4-FFF2-40B4-BE49-F238E27FC236}">
                    <a16:creationId xmlns:a16="http://schemas.microsoft.com/office/drawing/2014/main" id="{C6E9882A-DE3E-4729-BEAA-B8EBEC2A49C8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Insert</a:t>
                </a:r>
              </a:p>
            </p:txBody>
          </p:sp>
          <p:cxnSp>
            <p:nvCxnSpPr>
              <p:cNvPr id="106" name="Rechte verbindingslijn 57">
                <a:extLst>
                  <a:ext uri="{FF2B5EF4-FFF2-40B4-BE49-F238E27FC236}">
                    <a16:creationId xmlns:a16="http://schemas.microsoft.com/office/drawing/2014/main" id="{DFC10C7E-F87B-4719-B45A-3D6E423A246C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07" name="Gelijkbenige driehoek 58">
                <a:extLst>
                  <a:ext uri="{FF2B5EF4-FFF2-40B4-BE49-F238E27FC236}">
                    <a16:creationId xmlns:a16="http://schemas.microsoft.com/office/drawing/2014/main" id="{6F58EA56-DC50-4472-A647-E675CC6DEABB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8" name="Groep 29">
              <a:extLst>
                <a:ext uri="{FF2B5EF4-FFF2-40B4-BE49-F238E27FC236}">
                  <a16:creationId xmlns:a16="http://schemas.microsoft.com/office/drawing/2014/main" id="{42AB2B7E-1D13-45F6-8E9C-B35850C68B54}"/>
                </a:ext>
              </a:extLst>
            </p:cNvPr>
            <p:cNvGrpSpPr/>
            <p:nvPr userDrawn="1"/>
          </p:nvGrpSpPr>
          <p:grpSpPr>
            <a:xfrm>
              <a:off x="12757284" y="1123743"/>
              <a:ext cx="294789" cy="318834"/>
              <a:chOff x="14466489" y="1001522"/>
              <a:chExt cx="290627" cy="314333"/>
            </a:xfrm>
          </p:grpSpPr>
          <p:sp>
            <p:nvSpPr>
              <p:cNvPr id="99" name="Rechthoek 50">
                <a:extLst>
                  <a:ext uri="{FF2B5EF4-FFF2-40B4-BE49-F238E27FC236}">
                    <a16:creationId xmlns:a16="http://schemas.microsoft.com/office/drawing/2014/main" id="{44B74C71-E8FD-400A-A81C-E5CA9EFF4F8C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Ovaal 51">
                <a:extLst>
                  <a:ext uri="{FF2B5EF4-FFF2-40B4-BE49-F238E27FC236}">
                    <a16:creationId xmlns:a16="http://schemas.microsoft.com/office/drawing/2014/main" id="{CEB6B503-4C64-4EA7-9BD1-1EFE6B50063B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1" name="Vrije vorm: vorm 52">
                <a:extLst>
                  <a:ext uri="{FF2B5EF4-FFF2-40B4-BE49-F238E27FC236}">
                    <a16:creationId xmlns:a16="http://schemas.microsoft.com/office/drawing/2014/main" id="{78DB34AD-8AC2-4F1C-B0C2-267B1E59F053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2" name="Rechthoek: afgeronde hoeken 53">
                <a:extLst>
                  <a:ext uri="{FF2B5EF4-FFF2-40B4-BE49-F238E27FC236}">
                    <a16:creationId xmlns:a16="http://schemas.microsoft.com/office/drawing/2014/main" id="{E585C283-4520-429B-B391-75D03F5A4A76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03" name="Rechte verbindingslijn 54">
                <a:extLst>
                  <a:ext uri="{FF2B5EF4-FFF2-40B4-BE49-F238E27FC236}">
                    <a16:creationId xmlns:a16="http://schemas.microsoft.com/office/drawing/2014/main" id="{F7047F49-0C8D-4A33-8215-EC020783381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04" name="Rechte verbindingslijn 55">
                <a:extLst>
                  <a:ext uri="{FF2B5EF4-FFF2-40B4-BE49-F238E27FC236}">
                    <a16:creationId xmlns:a16="http://schemas.microsoft.com/office/drawing/2014/main" id="{68A8C8C2-8001-4118-ADF6-C79DF3D6AD12}"/>
                  </a:ext>
                </a:extLst>
              </p:cNvPr>
              <p:cNvCxnSpPr>
                <a:cxnSpLocks/>
                <a:stCxn id="102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79" name="Ovaal 30">
              <a:extLst>
                <a:ext uri="{FF2B5EF4-FFF2-40B4-BE49-F238E27FC236}">
                  <a16:creationId xmlns:a16="http://schemas.microsoft.com/office/drawing/2014/main" id="{28D045FE-8D48-4F42-BA1E-C68080BC3B8D}"/>
                </a:ext>
              </a:extLst>
            </p:cNvPr>
            <p:cNvSpPr/>
            <p:nvPr userDrawn="1"/>
          </p:nvSpPr>
          <p:spPr>
            <a:xfrm>
              <a:off x="12391603" y="261371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80" name="Rechthoek 31">
              <a:extLst>
                <a:ext uri="{FF2B5EF4-FFF2-40B4-BE49-F238E27FC236}">
                  <a16:creationId xmlns:a16="http://schemas.microsoft.com/office/drawing/2014/main" id="{3B7BE6E4-379D-46CE-86B0-2CFDFFAF0F46}"/>
                </a:ext>
              </a:extLst>
            </p:cNvPr>
            <p:cNvSpPr/>
            <p:nvPr userDrawn="1"/>
          </p:nvSpPr>
          <p:spPr>
            <a:xfrm>
              <a:off x="12757285" y="2679780"/>
              <a:ext cx="2817996" cy="62591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To scale or drag the image,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go to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‘Picture Tools - Format’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/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and click on the button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‘Crop’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81" name="Rechte verbindingslijn 32">
              <a:extLst>
                <a:ext uri="{FF2B5EF4-FFF2-40B4-BE49-F238E27FC236}">
                  <a16:creationId xmlns:a16="http://schemas.microsoft.com/office/drawing/2014/main" id="{593D35DB-54B7-48DA-89FF-03FB1D8EFE1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3" y="2481906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82" name="Groep 33">
              <a:extLst>
                <a:ext uri="{FF2B5EF4-FFF2-40B4-BE49-F238E27FC236}">
                  <a16:creationId xmlns:a16="http://schemas.microsoft.com/office/drawing/2014/main" id="{25780871-D4C4-4213-8C93-22197AC2FF90}"/>
                </a:ext>
              </a:extLst>
            </p:cNvPr>
            <p:cNvGrpSpPr/>
            <p:nvPr userDrawn="1"/>
          </p:nvGrpSpPr>
          <p:grpSpPr>
            <a:xfrm>
              <a:off x="12760356" y="3403241"/>
              <a:ext cx="478350" cy="751185"/>
              <a:chOff x="12760356" y="3403241"/>
              <a:chExt cx="478350" cy="751185"/>
            </a:xfrm>
          </p:grpSpPr>
          <p:grpSp>
            <p:nvGrpSpPr>
              <p:cNvPr id="83" name="Groep 34">
                <a:extLst>
                  <a:ext uri="{FF2B5EF4-FFF2-40B4-BE49-F238E27FC236}">
                    <a16:creationId xmlns:a16="http://schemas.microsoft.com/office/drawing/2014/main" id="{558D75FE-14DB-4FA9-ADD9-457A1EDBEE7A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86" name="Groep 37">
                  <a:extLst>
                    <a:ext uri="{FF2B5EF4-FFF2-40B4-BE49-F238E27FC236}">
                      <a16:creationId xmlns:a16="http://schemas.microsoft.com/office/drawing/2014/main" id="{B3F495BD-A690-4788-9174-55C745FDB322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93" name="Groep 44">
                    <a:extLst>
                      <a:ext uri="{FF2B5EF4-FFF2-40B4-BE49-F238E27FC236}">
                        <a16:creationId xmlns:a16="http://schemas.microsoft.com/office/drawing/2014/main" id="{886B1A30-614F-4463-8454-6AEA8D3477B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96" name="Rechthoek 47">
                      <a:extLst>
                        <a:ext uri="{FF2B5EF4-FFF2-40B4-BE49-F238E27FC236}">
                          <a16:creationId xmlns:a16="http://schemas.microsoft.com/office/drawing/2014/main" id="{7D449EE4-309B-496C-8E6A-0E58291AEEB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7" name="Rechthoek 48">
                      <a:extLst>
                        <a:ext uri="{FF2B5EF4-FFF2-40B4-BE49-F238E27FC236}">
                          <a16:creationId xmlns:a16="http://schemas.microsoft.com/office/drawing/2014/main" id="{C1C27E49-5C4D-4351-BA49-15947D809E6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8" name="Ovaal 49">
                      <a:extLst>
                        <a:ext uri="{FF2B5EF4-FFF2-40B4-BE49-F238E27FC236}">
                          <a16:creationId xmlns:a16="http://schemas.microsoft.com/office/drawing/2014/main" id="{823CBD3C-9D5D-44EE-9216-27A57733177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94" name="Afbeelding 45">
                    <a:extLst>
                      <a:ext uri="{FF2B5EF4-FFF2-40B4-BE49-F238E27FC236}">
                        <a16:creationId xmlns:a16="http://schemas.microsoft.com/office/drawing/2014/main" id="{EBAA37A3-DB58-4AE3-8A15-F91111BCCBFA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95" name="Afbeelding 46">
                    <a:extLst>
                      <a:ext uri="{FF2B5EF4-FFF2-40B4-BE49-F238E27FC236}">
                        <a16:creationId xmlns:a16="http://schemas.microsoft.com/office/drawing/2014/main" id="{ADD078CC-0486-4078-8F49-9A3218BDBE41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87" name="Groep 38">
                  <a:extLst>
                    <a:ext uri="{FF2B5EF4-FFF2-40B4-BE49-F238E27FC236}">
                      <a16:creationId xmlns:a16="http://schemas.microsoft.com/office/drawing/2014/main" id="{4ECE514B-58B2-4A98-B256-B0A4269A5E3D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91" name="Rechthoek 42">
                    <a:extLst>
                      <a:ext uri="{FF2B5EF4-FFF2-40B4-BE49-F238E27FC236}">
                        <a16:creationId xmlns:a16="http://schemas.microsoft.com/office/drawing/2014/main" id="{1C8350C7-2DC5-41BB-9928-32C7D7E989F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2" name="Rechthoek 43">
                    <a:extLst>
                      <a:ext uri="{FF2B5EF4-FFF2-40B4-BE49-F238E27FC236}">
                        <a16:creationId xmlns:a16="http://schemas.microsoft.com/office/drawing/2014/main" id="{1C41EE79-B89A-438D-9385-DE58547E7BAF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88" name="Groep 39">
                  <a:extLst>
                    <a:ext uri="{FF2B5EF4-FFF2-40B4-BE49-F238E27FC236}">
                      <a16:creationId xmlns:a16="http://schemas.microsoft.com/office/drawing/2014/main" id="{B9E9388F-7003-46E2-926D-9B0F468058BA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89" name="Rechthoek 40">
                    <a:extLst>
                      <a:ext uri="{FF2B5EF4-FFF2-40B4-BE49-F238E27FC236}">
                        <a16:creationId xmlns:a16="http://schemas.microsoft.com/office/drawing/2014/main" id="{0112C3E8-F90A-4A4D-A911-007C6B98112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0" name="Rechthoek 41">
                    <a:extLst>
                      <a:ext uri="{FF2B5EF4-FFF2-40B4-BE49-F238E27FC236}">
                        <a16:creationId xmlns:a16="http://schemas.microsoft.com/office/drawing/2014/main" id="{3766600C-46F6-401C-BB78-1C82AAA7F7E2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84" name="Rechthoek 35">
                <a:extLst>
                  <a:ext uri="{FF2B5EF4-FFF2-40B4-BE49-F238E27FC236}">
                    <a16:creationId xmlns:a16="http://schemas.microsoft.com/office/drawing/2014/main" id="{07AD6D25-FB45-4FA3-A64E-DC48B51EDD32}"/>
                  </a:ext>
                </a:extLst>
              </p:cNvPr>
              <p:cNvSpPr/>
              <p:nvPr userDrawn="1"/>
            </p:nvSpPr>
            <p:spPr>
              <a:xfrm>
                <a:off x="12760356" y="3889891"/>
                <a:ext cx="467530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Crop</a:t>
                </a:r>
              </a:p>
            </p:txBody>
          </p:sp>
          <p:sp>
            <p:nvSpPr>
              <p:cNvPr id="85" name="Gelijkbenige driehoek 36">
                <a:extLst>
                  <a:ext uri="{FF2B5EF4-FFF2-40B4-BE49-F238E27FC236}">
                    <a16:creationId xmlns:a16="http://schemas.microsoft.com/office/drawing/2014/main" id="{05637F8F-DFDA-40B8-B2EB-1E021D0D4A10}"/>
                  </a:ext>
                </a:extLst>
              </p:cNvPr>
              <p:cNvSpPr/>
              <p:nvPr userDrawn="1"/>
            </p:nvSpPr>
            <p:spPr>
              <a:xfrm rot="10800000">
                <a:off x="12950688" y="4103279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8909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7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/>
      <p:bldP spid="11" grpId="0" animBg="1"/>
      <p:bldP spid="19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TEXT &amp; IMAGE 75/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8501" y="741500"/>
            <a:ext cx="10782299" cy="490400"/>
          </a:xfrm>
        </p:spPr>
        <p:txBody>
          <a:bodyPr lIns="0" tIns="0" bIns="0"/>
          <a:lstStyle>
            <a:lvl1pPr>
              <a:defRPr/>
            </a:lvl1pPr>
          </a:lstStyle>
          <a:p>
            <a:r>
              <a:rPr kumimoji="0" lang="en-GB" sz="3200" b="1" i="0" u="none" strike="noStrike" kern="1200" cap="none" spc="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FIRST TITLE &gt;  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SECOND TITLE &gt;  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968F85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THIRD TITLE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698499" y="1625600"/>
            <a:ext cx="7099304" cy="4512400"/>
          </a:xfrm>
        </p:spPr>
        <p:txBody>
          <a:bodyPr vert="horz" lIns="0" t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en-GB" noProof="0" dirty="0"/>
              <a:t>Click to insert text.</a:t>
            </a:r>
          </a:p>
          <a:p>
            <a:pPr lvl="1"/>
            <a:r>
              <a:rPr lang="en-GB" noProof="0" dirty="0" err="1"/>
              <a:t>Tweede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2"/>
            <a:r>
              <a:rPr lang="en-GB" noProof="0" dirty="0"/>
              <a:t>Platte </a:t>
            </a:r>
            <a:r>
              <a:rPr lang="en-GB" noProof="0" dirty="0" err="1"/>
              <a:t>tekst</a:t>
            </a:r>
            <a:endParaRPr lang="en-GB" noProof="0" dirty="0"/>
          </a:p>
          <a:p>
            <a:pPr lvl="3"/>
            <a:r>
              <a:rPr lang="en-GB" noProof="0" dirty="0" err="1"/>
              <a:t>Subtitel</a:t>
            </a:r>
            <a:endParaRPr lang="en-GB" noProof="0" dirty="0"/>
          </a:p>
          <a:p>
            <a:pPr lvl="4"/>
            <a:r>
              <a:rPr lang="en-GB" noProof="0" dirty="0" err="1"/>
              <a:t>Vijfde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5"/>
            <a:r>
              <a:rPr lang="en-GB" noProof="0" dirty="0" err="1"/>
              <a:t>Bronvermelding</a:t>
            </a:r>
            <a:endParaRPr lang="en-GB" noProof="0" dirty="0"/>
          </a:p>
          <a:p>
            <a:pPr lvl="6"/>
            <a:r>
              <a:rPr lang="en-GB" noProof="0" dirty="0"/>
              <a:t>Italics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0" kern="1200" spc="50" baseline="0" dirty="0">
                <a:solidFill>
                  <a:schemeClr val="bg2"/>
                </a:solidFill>
                <a:latin typeface="+mn-lt"/>
                <a:ea typeface="+mn-ea"/>
                <a:cs typeface="Calibri" panose="020F0502020204030204" pitchFamily="34" charset="0"/>
              </a:rPr>
              <a:t>TEXT &amp; IMAGE 75/25</a:t>
            </a:r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3" hasCustomPrompt="1"/>
          </p:nvPr>
        </p:nvSpPr>
        <p:spPr>
          <a:xfrm>
            <a:off x="7950200" y="1625599"/>
            <a:ext cx="3530600" cy="45297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insert</a:t>
            </a:r>
            <a:r>
              <a:rPr lang="nl-NL" dirty="0"/>
              <a:t> image</a:t>
            </a:r>
          </a:p>
        </p:txBody>
      </p:sp>
      <p:grpSp>
        <p:nvGrpSpPr>
          <p:cNvPr id="59" name="Meer informatie">
            <a:extLst>
              <a:ext uri="{FF2B5EF4-FFF2-40B4-BE49-F238E27FC236}">
                <a16:creationId xmlns:a16="http://schemas.microsoft.com/office/drawing/2014/main" id="{6403298E-A03C-46C9-AF48-E95FA03F003A}"/>
              </a:ext>
            </a:extLst>
          </p:cNvPr>
          <p:cNvGrpSpPr/>
          <p:nvPr userDrawn="1"/>
        </p:nvGrpSpPr>
        <p:grpSpPr>
          <a:xfrm>
            <a:off x="12396764" y="6042259"/>
            <a:ext cx="3178515" cy="783273"/>
            <a:chOff x="-3741486" y="3359148"/>
            <a:chExt cx="3178515" cy="783273"/>
          </a:xfrm>
        </p:grpSpPr>
        <p:sp>
          <p:nvSpPr>
            <p:cNvPr id="62" name="Freeform 101">
              <a:extLst>
                <a:ext uri="{FF2B5EF4-FFF2-40B4-BE49-F238E27FC236}">
                  <a16:creationId xmlns:a16="http://schemas.microsoft.com/office/drawing/2014/main" id="{38017BA3-2FC8-452E-969A-7C9BFE6B3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741486" y="3359148"/>
              <a:ext cx="255753" cy="255753"/>
            </a:xfrm>
            <a:custGeom>
              <a:avLst/>
              <a:gdLst>
                <a:gd name="T0" fmla="*/ 0 w 292"/>
                <a:gd name="T1" fmla="*/ 146 h 292"/>
                <a:gd name="T2" fmla="*/ 4 w 292"/>
                <a:gd name="T3" fmla="*/ 113 h 292"/>
                <a:gd name="T4" fmla="*/ 14 w 292"/>
                <a:gd name="T5" fmla="*/ 82 h 292"/>
                <a:gd name="T6" fmla="*/ 31 w 292"/>
                <a:gd name="T7" fmla="*/ 55 h 292"/>
                <a:gd name="T8" fmla="*/ 53 w 292"/>
                <a:gd name="T9" fmla="*/ 32 h 292"/>
                <a:gd name="T10" fmla="*/ 81 w 292"/>
                <a:gd name="T11" fmla="*/ 15 h 292"/>
                <a:gd name="T12" fmla="*/ 112 w 292"/>
                <a:gd name="T13" fmla="*/ 4 h 292"/>
                <a:gd name="T14" fmla="*/ 145 w 292"/>
                <a:gd name="T15" fmla="*/ 0 h 292"/>
                <a:gd name="T16" fmla="*/ 179 w 292"/>
                <a:gd name="T17" fmla="*/ 4 h 292"/>
                <a:gd name="T18" fmla="*/ 209 w 292"/>
                <a:gd name="T19" fmla="*/ 15 h 292"/>
                <a:gd name="T20" fmla="*/ 237 w 292"/>
                <a:gd name="T21" fmla="*/ 32 h 292"/>
                <a:gd name="T22" fmla="*/ 259 w 292"/>
                <a:gd name="T23" fmla="*/ 55 h 292"/>
                <a:gd name="T24" fmla="*/ 276 w 292"/>
                <a:gd name="T25" fmla="*/ 82 h 292"/>
                <a:gd name="T26" fmla="*/ 288 w 292"/>
                <a:gd name="T27" fmla="*/ 113 h 292"/>
                <a:gd name="T28" fmla="*/ 292 w 292"/>
                <a:gd name="T29" fmla="*/ 146 h 292"/>
                <a:gd name="T30" fmla="*/ 288 w 292"/>
                <a:gd name="T31" fmla="*/ 180 h 292"/>
                <a:gd name="T32" fmla="*/ 276 w 292"/>
                <a:gd name="T33" fmla="*/ 210 h 292"/>
                <a:gd name="T34" fmla="*/ 259 w 292"/>
                <a:gd name="T35" fmla="*/ 237 h 292"/>
                <a:gd name="T36" fmla="*/ 237 w 292"/>
                <a:gd name="T37" fmla="*/ 260 h 292"/>
                <a:gd name="T38" fmla="*/ 209 w 292"/>
                <a:gd name="T39" fmla="*/ 278 h 292"/>
                <a:gd name="T40" fmla="*/ 179 w 292"/>
                <a:gd name="T41" fmla="*/ 288 h 292"/>
                <a:gd name="T42" fmla="*/ 145 w 292"/>
                <a:gd name="T43" fmla="*/ 292 h 292"/>
                <a:gd name="T44" fmla="*/ 112 w 292"/>
                <a:gd name="T45" fmla="*/ 288 h 292"/>
                <a:gd name="T46" fmla="*/ 81 w 292"/>
                <a:gd name="T47" fmla="*/ 278 h 292"/>
                <a:gd name="T48" fmla="*/ 53 w 292"/>
                <a:gd name="T49" fmla="*/ 260 h 292"/>
                <a:gd name="T50" fmla="*/ 31 w 292"/>
                <a:gd name="T51" fmla="*/ 237 h 292"/>
                <a:gd name="T52" fmla="*/ 14 w 292"/>
                <a:gd name="T53" fmla="*/ 210 h 292"/>
                <a:gd name="T54" fmla="*/ 4 w 292"/>
                <a:gd name="T55" fmla="*/ 180 h 292"/>
                <a:gd name="T56" fmla="*/ 0 w 292"/>
                <a:gd name="T57" fmla="*/ 146 h 292"/>
                <a:gd name="T58" fmla="*/ 102 w 292"/>
                <a:gd name="T59" fmla="*/ 121 h 292"/>
                <a:gd name="T60" fmla="*/ 102 w 292"/>
                <a:gd name="T61" fmla="*/ 142 h 292"/>
                <a:gd name="T62" fmla="*/ 120 w 292"/>
                <a:gd name="T63" fmla="*/ 142 h 292"/>
                <a:gd name="T64" fmla="*/ 120 w 292"/>
                <a:gd name="T65" fmla="*/ 223 h 292"/>
                <a:gd name="T66" fmla="*/ 102 w 292"/>
                <a:gd name="T67" fmla="*/ 223 h 292"/>
                <a:gd name="T68" fmla="*/ 102 w 292"/>
                <a:gd name="T69" fmla="*/ 244 h 292"/>
                <a:gd name="T70" fmla="*/ 188 w 292"/>
                <a:gd name="T71" fmla="*/ 244 h 292"/>
                <a:gd name="T72" fmla="*/ 188 w 292"/>
                <a:gd name="T73" fmla="*/ 223 h 292"/>
                <a:gd name="T74" fmla="*/ 170 w 292"/>
                <a:gd name="T75" fmla="*/ 223 h 292"/>
                <a:gd name="T76" fmla="*/ 170 w 292"/>
                <a:gd name="T77" fmla="*/ 142 h 292"/>
                <a:gd name="T78" fmla="*/ 188 w 292"/>
                <a:gd name="T79" fmla="*/ 142 h 292"/>
                <a:gd name="T80" fmla="*/ 188 w 292"/>
                <a:gd name="T81" fmla="*/ 121 h 292"/>
                <a:gd name="T82" fmla="*/ 102 w 292"/>
                <a:gd name="T83" fmla="*/ 121 h 292"/>
                <a:gd name="T84" fmla="*/ 115 w 292"/>
                <a:gd name="T85" fmla="*/ 79 h 292"/>
                <a:gd name="T86" fmla="*/ 117 w 292"/>
                <a:gd name="T87" fmla="*/ 92 h 292"/>
                <a:gd name="T88" fmla="*/ 124 w 292"/>
                <a:gd name="T89" fmla="*/ 101 h 292"/>
                <a:gd name="T90" fmla="*/ 133 w 292"/>
                <a:gd name="T91" fmla="*/ 108 h 292"/>
                <a:gd name="T92" fmla="*/ 145 w 292"/>
                <a:gd name="T93" fmla="*/ 110 h 292"/>
                <a:gd name="T94" fmla="*/ 157 w 292"/>
                <a:gd name="T95" fmla="*/ 108 h 292"/>
                <a:gd name="T96" fmla="*/ 167 w 292"/>
                <a:gd name="T97" fmla="*/ 101 h 292"/>
                <a:gd name="T98" fmla="*/ 174 w 292"/>
                <a:gd name="T99" fmla="*/ 92 h 292"/>
                <a:gd name="T100" fmla="*/ 176 w 292"/>
                <a:gd name="T101" fmla="*/ 79 h 292"/>
                <a:gd name="T102" fmla="*/ 174 w 292"/>
                <a:gd name="T103" fmla="*/ 67 h 292"/>
                <a:gd name="T104" fmla="*/ 167 w 292"/>
                <a:gd name="T105" fmla="*/ 58 h 292"/>
                <a:gd name="T106" fmla="*/ 157 w 292"/>
                <a:gd name="T107" fmla="*/ 51 h 292"/>
                <a:gd name="T108" fmla="*/ 145 w 292"/>
                <a:gd name="T109" fmla="*/ 49 h 292"/>
                <a:gd name="T110" fmla="*/ 133 w 292"/>
                <a:gd name="T111" fmla="*/ 51 h 292"/>
                <a:gd name="T112" fmla="*/ 124 w 292"/>
                <a:gd name="T113" fmla="*/ 58 h 292"/>
                <a:gd name="T114" fmla="*/ 117 w 292"/>
                <a:gd name="T115" fmla="*/ 67 h 292"/>
                <a:gd name="T116" fmla="*/ 115 w 292"/>
                <a:gd name="T117" fmla="*/ 79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2" h="292">
                  <a:moveTo>
                    <a:pt x="0" y="146"/>
                  </a:moveTo>
                  <a:lnTo>
                    <a:pt x="4" y="113"/>
                  </a:lnTo>
                  <a:lnTo>
                    <a:pt x="14" y="82"/>
                  </a:lnTo>
                  <a:lnTo>
                    <a:pt x="31" y="55"/>
                  </a:lnTo>
                  <a:lnTo>
                    <a:pt x="53" y="32"/>
                  </a:lnTo>
                  <a:lnTo>
                    <a:pt x="81" y="15"/>
                  </a:lnTo>
                  <a:lnTo>
                    <a:pt x="112" y="4"/>
                  </a:lnTo>
                  <a:lnTo>
                    <a:pt x="145" y="0"/>
                  </a:lnTo>
                  <a:lnTo>
                    <a:pt x="179" y="4"/>
                  </a:lnTo>
                  <a:lnTo>
                    <a:pt x="209" y="15"/>
                  </a:lnTo>
                  <a:lnTo>
                    <a:pt x="237" y="32"/>
                  </a:lnTo>
                  <a:lnTo>
                    <a:pt x="259" y="55"/>
                  </a:lnTo>
                  <a:lnTo>
                    <a:pt x="276" y="82"/>
                  </a:lnTo>
                  <a:lnTo>
                    <a:pt x="288" y="113"/>
                  </a:lnTo>
                  <a:lnTo>
                    <a:pt x="292" y="146"/>
                  </a:lnTo>
                  <a:lnTo>
                    <a:pt x="288" y="180"/>
                  </a:lnTo>
                  <a:lnTo>
                    <a:pt x="276" y="210"/>
                  </a:lnTo>
                  <a:lnTo>
                    <a:pt x="259" y="237"/>
                  </a:lnTo>
                  <a:lnTo>
                    <a:pt x="237" y="260"/>
                  </a:lnTo>
                  <a:lnTo>
                    <a:pt x="209" y="278"/>
                  </a:lnTo>
                  <a:lnTo>
                    <a:pt x="179" y="288"/>
                  </a:lnTo>
                  <a:lnTo>
                    <a:pt x="145" y="292"/>
                  </a:lnTo>
                  <a:lnTo>
                    <a:pt x="112" y="288"/>
                  </a:lnTo>
                  <a:lnTo>
                    <a:pt x="81" y="278"/>
                  </a:lnTo>
                  <a:lnTo>
                    <a:pt x="53" y="260"/>
                  </a:lnTo>
                  <a:lnTo>
                    <a:pt x="31" y="237"/>
                  </a:lnTo>
                  <a:lnTo>
                    <a:pt x="14" y="210"/>
                  </a:lnTo>
                  <a:lnTo>
                    <a:pt x="4" y="180"/>
                  </a:lnTo>
                  <a:lnTo>
                    <a:pt x="0" y="146"/>
                  </a:lnTo>
                  <a:close/>
                  <a:moveTo>
                    <a:pt x="102" y="121"/>
                  </a:moveTo>
                  <a:lnTo>
                    <a:pt x="102" y="142"/>
                  </a:lnTo>
                  <a:lnTo>
                    <a:pt x="120" y="142"/>
                  </a:lnTo>
                  <a:lnTo>
                    <a:pt x="120" y="223"/>
                  </a:lnTo>
                  <a:lnTo>
                    <a:pt x="102" y="223"/>
                  </a:lnTo>
                  <a:lnTo>
                    <a:pt x="102" y="244"/>
                  </a:lnTo>
                  <a:lnTo>
                    <a:pt x="188" y="244"/>
                  </a:lnTo>
                  <a:lnTo>
                    <a:pt x="188" y="223"/>
                  </a:lnTo>
                  <a:lnTo>
                    <a:pt x="170" y="223"/>
                  </a:lnTo>
                  <a:lnTo>
                    <a:pt x="170" y="142"/>
                  </a:lnTo>
                  <a:lnTo>
                    <a:pt x="188" y="142"/>
                  </a:lnTo>
                  <a:lnTo>
                    <a:pt x="188" y="121"/>
                  </a:lnTo>
                  <a:lnTo>
                    <a:pt x="102" y="121"/>
                  </a:lnTo>
                  <a:close/>
                  <a:moveTo>
                    <a:pt x="115" y="79"/>
                  </a:moveTo>
                  <a:lnTo>
                    <a:pt x="117" y="92"/>
                  </a:lnTo>
                  <a:lnTo>
                    <a:pt x="124" y="101"/>
                  </a:lnTo>
                  <a:lnTo>
                    <a:pt x="133" y="108"/>
                  </a:lnTo>
                  <a:lnTo>
                    <a:pt x="145" y="110"/>
                  </a:lnTo>
                  <a:lnTo>
                    <a:pt x="157" y="108"/>
                  </a:lnTo>
                  <a:lnTo>
                    <a:pt x="167" y="101"/>
                  </a:lnTo>
                  <a:lnTo>
                    <a:pt x="174" y="92"/>
                  </a:lnTo>
                  <a:lnTo>
                    <a:pt x="176" y="79"/>
                  </a:lnTo>
                  <a:lnTo>
                    <a:pt x="174" y="67"/>
                  </a:lnTo>
                  <a:lnTo>
                    <a:pt x="167" y="58"/>
                  </a:lnTo>
                  <a:lnTo>
                    <a:pt x="157" y="51"/>
                  </a:lnTo>
                  <a:lnTo>
                    <a:pt x="145" y="49"/>
                  </a:lnTo>
                  <a:lnTo>
                    <a:pt x="133" y="51"/>
                  </a:lnTo>
                  <a:lnTo>
                    <a:pt x="124" y="58"/>
                  </a:lnTo>
                  <a:lnTo>
                    <a:pt x="117" y="67"/>
                  </a:lnTo>
                  <a:lnTo>
                    <a:pt x="115" y="79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100" noProof="0"/>
            </a:p>
          </p:txBody>
        </p:sp>
        <p:sp>
          <p:nvSpPr>
            <p:cNvPr id="63" name="Rechthoek 14">
              <a:extLst>
                <a:ext uri="{FF2B5EF4-FFF2-40B4-BE49-F238E27FC236}">
                  <a16:creationId xmlns:a16="http://schemas.microsoft.com/office/drawing/2014/main" id="{F32187F8-A747-453C-B722-4883ADA28223}"/>
                </a:ext>
              </a:extLst>
            </p:cNvPr>
            <p:cNvSpPr/>
            <p:nvPr userDrawn="1"/>
          </p:nvSpPr>
          <p:spPr>
            <a:xfrm>
              <a:off x="-3380966" y="3431177"/>
              <a:ext cx="2817995" cy="5921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Want to find out more? Go to the slide 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‘Video instructions – YouTube links’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open this slide in presentation 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mode and click on the preferred link.</a:t>
              </a:r>
            </a:p>
          </p:txBody>
        </p:sp>
        <p:cxnSp>
          <p:nvCxnSpPr>
            <p:cNvPr id="64" name="Rechte verbindingslijn 15">
              <a:extLst>
                <a:ext uri="{FF2B5EF4-FFF2-40B4-BE49-F238E27FC236}">
                  <a16:creationId xmlns:a16="http://schemas.microsoft.com/office/drawing/2014/main" id="{FD350EF8-C0E8-4A9C-B4FD-1C30EFB7403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740987" y="4142421"/>
              <a:ext cx="3178016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</p:grpSp>
      <p:grpSp>
        <p:nvGrpSpPr>
          <p:cNvPr id="65" name="Instructie">
            <a:extLst>
              <a:ext uri="{FF2B5EF4-FFF2-40B4-BE49-F238E27FC236}">
                <a16:creationId xmlns:a16="http://schemas.microsoft.com/office/drawing/2014/main" id="{7CD160DC-315F-4B2A-928A-EF1318D389E2}"/>
              </a:ext>
            </a:extLst>
          </p:cNvPr>
          <p:cNvGrpSpPr/>
          <p:nvPr userDrawn="1"/>
        </p:nvGrpSpPr>
        <p:grpSpPr>
          <a:xfrm>
            <a:off x="12391603" y="1615468"/>
            <a:ext cx="3183678" cy="4337638"/>
            <a:chOff x="12391603" y="-17883"/>
            <a:chExt cx="3183678" cy="4337638"/>
          </a:xfrm>
        </p:grpSpPr>
        <p:sp>
          <p:nvSpPr>
            <p:cNvPr id="66" name="Rechthoek 17">
              <a:extLst>
                <a:ext uri="{FF2B5EF4-FFF2-40B4-BE49-F238E27FC236}">
                  <a16:creationId xmlns:a16="http://schemas.microsoft.com/office/drawing/2014/main" id="{E3678C9C-DBEF-4A6C-AAEE-BFA5F4E85DEE}"/>
                </a:ext>
              </a:extLst>
            </p:cNvPr>
            <p:cNvSpPr/>
            <p:nvPr userDrawn="1"/>
          </p:nvSpPr>
          <p:spPr>
            <a:xfrm>
              <a:off x="12397264" y="-17883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Insert image</a:t>
              </a:r>
            </a:p>
          </p:txBody>
        </p:sp>
        <p:sp>
          <p:nvSpPr>
            <p:cNvPr id="67" name="Ovaal 20">
              <a:extLst>
                <a:ext uri="{FF2B5EF4-FFF2-40B4-BE49-F238E27FC236}">
                  <a16:creationId xmlns:a16="http://schemas.microsoft.com/office/drawing/2014/main" id="{95584478-80BD-4627-AC8E-F371786F2357}"/>
                </a:ext>
              </a:extLst>
            </p:cNvPr>
            <p:cNvSpPr/>
            <p:nvPr userDrawn="1"/>
          </p:nvSpPr>
          <p:spPr>
            <a:xfrm>
              <a:off x="12391603" y="34860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68" name="Rechte verbindingslijn 22">
              <a:extLst>
                <a:ext uri="{FF2B5EF4-FFF2-40B4-BE49-F238E27FC236}">
                  <a16:creationId xmlns:a16="http://schemas.microsoft.com/office/drawing/2014/main" id="{DE779FD1-BF75-4029-A478-9DC27B058F6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3" y="22375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69" name="Rechte verbindingslijn 23">
              <a:extLst>
                <a:ext uri="{FF2B5EF4-FFF2-40B4-BE49-F238E27FC236}">
                  <a16:creationId xmlns:a16="http://schemas.microsoft.com/office/drawing/2014/main" id="{2562E572-1DDC-40C3-8922-2AFF681D6C2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3" y="156005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0" name="Rechthoek 24">
              <a:extLst>
                <a:ext uri="{FF2B5EF4-FFF2-40B4-BE49-F238E27FC236}">
                  <a16:creationId xmlns:a16="http://schemas.microsoft.com/office/drawing/2014/main" id="{50A900BB-64B6-4010-9897-A0A3661F46DF}"/>
                </a:ext>
              </a:extLst>
            </p:cNvPr>
            <p:cNvSpPr/>
            <p:nvPr userDrawn="1"/>
          </p:nvSpPr>
          <p:spPr>
            <a:xfrm>
              <a:off x="12757284" y="414669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If necessary, delete the existing image.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Go to the tab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‘Insert’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and click on 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the button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‘Pictures’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..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(see example below).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71" name="Rechte verbindingslijn 25">
              <a:extLst>
                <a:ext uri="{FF2B5EF4-FFF2-40B4-BE49-F238E27FC236}">
                  <a16:creationId xmlns:a16="http://schemas.microsoft.com/office/drawing/2014/main" id="{A0C36CB9-8C70-45C9-BB31-8B1E0DB0730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3" y="431975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2" name="Ovaal 26">
              <a:extLst>
                <a:ext uri="{FF2B5EF4-FFF2-40B4-BE49-F238E27FC236}">
                  <a16:creationId xmlns:a16="http://schemas.microsoft.com/office/drawing/2014/main" id="{A3062FFF-479C-4792-8CE1-CF52CD9AF44F}"/>
                </a:ext>
              </a:extLst>
            </p:cNvPr>
            <p:cNvSpPr/>
            <p:nvPr userDrawn="1"/>
          </p:nvSpPr>
          <p:spPr>
            <a:xfrm>
              <a:off x="12391603" y="168851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73" name="Rechthoek 27">
              <a:extLst>
                <a:ext uri="{FF2B5EF4-FFF2-40B4-BE49-F238E27FC236}">
                  <a16:creationId xmlns:a16="http://schemas.microsoft.com/office/drawing/2014/main" id="{C64AC717-D727-46CD-82C7-921465DB689F}"/>
                </a:ext>
              </a:extLst>
            </p:cNvPr>
            <p:cNvSpPr/>
            <p:nvPr userDrawn="1"/>
          </p:nvSpPr>
          <p:spPr>
            <a:xfrm>
              <a:off x="12757284" y="1754578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 the image you prefer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and click on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‘Insert’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74" name="Groep 28">
              <a:extLst>
                <a:ext uri="{FF2B5EF4-FFF2-40B4-BE49-F238E27FC236}">
                  <a16:creationId xmlns:a16="http://schemas.microsoft.com/office/drawing/2014/main" id="{EC8D9050-22F0-4F79-B04C-45AAD6B29B34}"/>
                </a:ext>
              </a:extLst>
            </p:cNvPr>
            <p:cNvGrpSpPr/>
            <p:nvPr userDrawn="1"/>
          </p:nvGrpSpPr>
          <p:grpSpPr>
            <a:xfrm>
              <a:off x="12757284" y="2166667"/>
              <a:ext cx="825500" cy="209550"/>
              <a:chOff x="13504624" y="2482850"/>
              <a:chExt cx="825500" cy="209550"/>
            </a:xfrm>
          </p:grpSpPr>
          <p:sp>
            <p:nvSpPr>
              <p:cNvPr id="102" name="Rechthoek 56">
                <a:extLst>
                  <a:ext uri="{FF2B5EF4-FFF2-40B4-BE49-F238E27FC236}">
                    <a16:creationId xmlns:a16="http://schemas.microsoft.com/office/drawing/2014/main" id="{4CECD1C1-5BA2-4BDB-9781-DEB38AF9B816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Insert</a:t>
                </a:r>
              </a:p>
            </p:txBody>
          </p:sp>
          <p:cxnSp>
            <p:nvCxnSpPr>
              <p:cNvPr id="103" name="Rechte verbindingslijn 57">
                <a:extLst>
                  <a:ext uri="{FF2B5EF4-FFF2-40B4-BE49-F238E27FC236}">
                    <a16:creationId xmlns:a16="http://schemas.microsoft.com/office/drawing/2014/main" id="{6D2E2498-6FBD-4D65-81CA-F637303876CA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04" name="Gelijkbenige driehoek 58">
                <a:extLst>
                  <a:ext uri="{FF2B5EF4-FFF2-40B4-BE49-F238E27FC236}">
                    <a16:creationId xmlns:a16="http://schemas.microsoft.com/office/drawing/2014/main" id="{98089720-5E01-4F54-817D-F48277D5EB9C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5" name="Groep 29">
              <a:extLst>
                <a:ext uri="{FF2B5EF4-FFF2-40B4-BE49-F238E27FC236}">
                  <a16:creationId xmlns:a16="http://schemas.microsoft.com/office/drawing/2014/main" id="{B9B5E53B-A63D-4027-8322-6601561906B7}"/>
                </a:ext>
              </a:extLst>
            </p:cNvPr>
            <p:cNvGrpSpPr/>
            <p:nvPr userDrawn="1"/>
          </p:nvGrpSpPr>
          <p:grpSpPr>
            <a:xfrm>
              <a:off x="12757284" y="1123743"/>
              <a:ext cx="294789" cy="318834"/>
              <a:chOff x="14466489" y="1001522"/>
              <a:chExt cx="290627" cy="314333"/>
            </a:xfrm>
          </p:grpSpPr>
          <p:sp>
            <p:nvSpPr>
              <p:cNvPr id="96" name="Rechthoek 50">
                <a:extLst>
                  <a:ext uri="{FF2B5EF4-FFF2-40B4-BE49-F238E27FC236}">
                    <a16:creationId xmlns:a16="http://schemas.microsoft.com/office/drawing/2014/main" id="{1F01EC1E-879D-4F6C-AA69-31BA4ABBBD59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Ovaal 51">
                <a:extLst>
                  <a:ext uri="{FF2B5EF4-FFF2-40B4-BE49-F238E27FC236}">
                    <a16:creationId xmlns:a16="http://schemas.microsoft.com/office/drawing/2014/main" id="{6E364F79-86A2-45BE-A7DB-C5CB76AB7409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98" name="Vrije vorm: vorm 52">
                <a:extLst>
                  <a:ext uri="{FF2B5EF4-FFF2-40B4-BE49-F238E27FC236}">
                    <a16:creationId xmlns:a16="http://schemas.microsoft.com/office/drawing/2014/main" id="{A2BD3092-A560-4762-937F-25A921B4AC72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99" name="Rechthoek: afgeronde hoeken 53">
                <a:extLst>
                  <a:ext uri="{FF2B5EF4-FFF2-40B4-BE49-F238E27FC236}">
                    <a16:creationId xmlns:a16="http://schemas.microsoft.com/office/drawing/2014/main" id="{B4609A3C-E91E-4EBF-83DE-D0D1FCECCA15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00" name="Rechte verbindingslijn 54">
                <a:extLst>
                  <a:ext uri="{FF2B5EF4-FFF2-40B4-BE49-F238E27FC236}">
                    <a16:creationId xmlns:a16="http://schemas.microsoft.com/office/drawing/2014/main" id="{3F6088F0-B81E-4D49-AF46-3A7A486EE21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01" name="Rechte verbindingslijn 55">
                <a:extLst>
                  <a:ext uri="{FF2B5EF4-FFF2-40B4-BE49-F238E27FC236}">
                    <a16:creationId xmlns:a16="http://schemas.microsoft.com/office/drawing/2014/main" id="{8BFAA242-6394-43BC-800B-0A4513271186}"/>
                  </a:ext>
                </a:extLst>
              </p:cNvPr>
              <p:cNvCxnSpPr>
                <a:cxnSpLocks/>
                <a:stCxn id="99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76" name="Ovaal 30">
              <a:extLst>
                <a:ext uri="{FF2B5EF4-FFF2-40B4-BE49-F238E27FC236}">
                  <a16:creationId xmlns:a16="http://schemas.microsoft.com/office/drawing/2014/main" id="{4F876152-73EA-47A3-97A1-3776FCB65561}"/>
                </a:ext>
              </a:extLst>
            </p:cNvPr>
            <p:cNvSpPr/>
            <p:nvPr userDrawn="1"/>
          </p:nvSpPr>
          <p:spPr>
            <a:xfrm>
              <a:off x="12391603" y="261371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77" name="Rechthoek 31">
              <a:extLst>
                <a:ext uri="{FF2B5EF4-FFF2-40B4-BE49-F238E27FC236}">
                  <a16:creationId xmlns:a16="http://schemas.microsoft.com/office/drawing/2014/main" id="{E7FC366C-3325-43DA-AEAF-D47A023EC123}"/>
                </a:ext>
              </a:extLst>
            </p:cNvPr>
            <p:cNvSpPr/>
            <p:nvPr userDrawn="1"/>
          </p:nvSpPr>
          <p:spPr>
            <a:xfrm>
              <a:off x="12757285" y="2679780"/>
              <a:ext cx="2817996" cy="62591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To scale or drag the image,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go to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‘Picture Tools - Format’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/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and click on the button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‘Crop’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78" name="Rechte verbindingslijn 32">
              <a:extLst>
                <a:ext uri="{FF2B5EF4-FFF2-40B4-BE49-F238E27FC236}">
                  <a16:creationId xmlns:a16="http://schemas.microsoft.com/office/drawing/2014/main" id="{B098E749-2845-4E08-B638-AE0F06D3992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3" y="2481906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79" name="Groep 33">
              <a:extLst>
                <a:ext uri="{FF2B5EF4-FFF2-40B4-BE49-F238E27FC236}">
                  <a16:creationId xmlns:a16="http://schemas.microsoft.com/office/drawing/2014/main" id="{D8AE6D3F-2C94-40F6-931C-C4FBE8B00CDF}"/>
                </a:ext>
              </a:extLst>
            </p:cNvPr>
            <p:cNvGrpSpPr/>
            <p:nvPr userDrawn="1"/>
          </p:nvGrpSpPr>
          <p:grpSpPr>
            <a:xfrm>
              <a:off x="12760356" y="3403241"/>
              <a:ext cx="478350" cy="751185"/>
              <a:chOff x="12760356" y="3403241"/>
              <a:chExt cx="478350" cy="751185"/>
            </a:xfrm>
          </p:grpSpPr>
          <p:grpSp>
            <p:nvGrpSpPr>
              <p:cNvPr id="80" name="Groep 34">
                <a:extLst>
                  <a:ext uri="{FF2B5EF4-FFF2-40B4-BE49-F238E27FC236}">
                    <a16:creationId xmlns:a16="http://schemas.microsoft.com/office/drawing/2014/main" id="{26F330A1-5CE7-4946-8AA7-490285673CED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83" name="Groep 37">
                  <a:extLst>
                    <a:ext uri="{FF2B5EF4-FFF2-40B4-BE49-F238E27FC236}">
                      <a16:creationId xmlns:a16="http://schemas.microsoft.com/office/drawing/2014/main" id="{68DB667E-EF52-4E8D-A9E8-FE9522D09185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90" name="Groep 44">
                    <a:extLst>
                      <a:ext uri="{FF2B5EF4-FFF2-40B4-BE49-F238E27FC236}">
                        <a16:creationId xmlns:a16="http://schemas.microsoft.com/office/drawing/2014/main" id="{BDA6701D-CD83-422C-99D7-51C2738FDEF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93" name="Rechthoek 47">
                      <a:extLst>
                        <a:ext uri="{FF2B5EF4-FFF2-40B4-BE49-F238E27FC236}">
                          <a16:creationId xmlns:a16="http://schemas.microsoft.com/office/drawing/2014/main" id="{AE109D70-C518-4F33-8007-CFD041B1628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4" name="Rechthoek 48">
                      <a:extLst>
                        <a:ext uri="{FF2B5EF4-FFF2-40B4-BE49-F238E27FC236}">
                          <a16:creationId xmlns:a16="http://schemas.microsoft.com/office/drawing/2014/main" id="{57820E61-A1EA-48DD-866D-68449AFC77B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5" name="Ovaal 49">
                      <a:extLst>
                        <a:ext uri="{FF2B5EF4-FFF2-40B4-BE49-F238E27FC236}">
                          <a16:creationId xmlns:a16="http://schemas.microsoft.com/office/drawing/2014/main" id="{8CD31016-8EA7-47BB-ABE8-1D1C76D0065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91" name="Afbeelding 45">
                    <a:extLst>
                      <a:ext uri="{FF2B5EF4-FFF2-40B4-BE49-F238E27FC236}">
                        <a16:creationId xmlns:a16="http://schemas.microsoft.com/office/drawing/2014/main" id="{04A89B8F-781B-4CB6-80DA-32920DFE3134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92" name="Afbeelding 46">
                    <a:extLst>
                      <a:ext uri="{FF2B5EF4-FFF2-40B4-BE49-F238E27FC236}">
                        <a16:creationId xmlns:a16="http://schemas.microsoft.com/office/drawing/2014/main" id="{0857F736-DACE-4B77-8243-978D87932AF3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84" name="Groep 38">
                  <a:extLst>
                    <a:ext uri="{FF2B5EF4-FFF2-40B4-BE49-F238E27FC236}">
                      <a16:creationId xmlns:a16="http://schemas.microsoft.com/office/drawing/2014/main" id="{27524C57-1FE1-4954-BE61-36DC095488BB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88" name="Rechthoek 42">
                    <a:extLst>
                      <a:ext uri="{FF2B5EF4-FFF2-40B4-BE49-F238E27FC236}">
                        <a16:creationId xmlns:a16="http://schemas.microsoft.com/office/drawing/2014/main" id="{EDB0D6AA-490B-4DE8-913F-2D95087F141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9" name="Rechthoek 43">
                    <a:extLst>
                      <a:ext uri="{FF2B5EF4-FFF2-40B4-BE49-F238E27FC236}">
                        <a16:creationId xmlns:a16="http://schemas.microsoft.com/office/drawing/2014/main" id="{F6247FF1-610D-4B56-B450-FE44A298D323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85" name="Groep 39">
                  <a:extLst>
                    <a:ext uri="{FF2B5EF4-FFF2-40B4-BE49-F238E27FC236}">
                      <a16:creationId xmlns:a16="http://schemas.microsoft.com/office/drawing/2014/main" id="{CC4AB573-74C7-4FCA-A727-607CBE0F5F18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86" name="Rechthoek 40">
                    <a:extLst>
                      <a:ext uri="{FF2B5EF4-FFF2-40B4-BE49-F238E27FC236}">
                        <a16:creationId xmlns:a16="http://schemas.microsoft.com/office/drawing/2014/main" id="{1CCE2FCE-8DA2-4123-92CF-6B8A1AF6C3C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7" name="Rechthoek 41">
                    <a:extLst>
                      <a:ext uri="{FF2B5EF4-FFF2-40B4-BE49-F238E27FC236}">
                        <a16:creationId xmlns:a16="http://schemas.microsoft.com/office/drawing/2014/main" id="{6B589744-011F-4707-BF0E-FCA0F7897A43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81" name="Rechthoek 35">
                <a:extLst>
                  <a:ext uri="{FF2B5EF4-FFF2-40B4-BE49-F238E27FC236}">
                    <a16:creationId xmlns:a16="http://schemas.microsoft.com/office/drawing/2014/main" id="{F12F0EAA-E47E-497A-A193-EAF44B15724C}"/>
                  </a:ext>
                </a:extLst>
              </p:cNvPr>
              <p:cNvSpPr/>
              <p:nvPr userDrawn="1"/>
            </p:nvSpPr>
            <p:spPr>
              <a:xfrm>
                <a:off x="12760356" y="3889891"/>
                <a:ext cx="467530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Crop</a:t>
                </a:r>
              </a:p>
            </p:txBody>
          </p:sp>
          <p:sp>
            <p:nvSpPr>
              <p:cNvPr id="82" name="Gelijkbenige driehoek 36">
                <a:extLst>
                  <a:ext uri="{FF2B5EF4-FFF2-40B4-BE49-F238E27FC236}">
                    <a16:creationId xmlns:a16="http://schemas.microsoft.com/office/drawing/2014/main" id="{AD0A022B-18F5-413B-BE08-7D16B63C8AF4}"/>
                  </a:ext>
                </a:extLst>
              </p:cNvPr>
              <p:cNvSpPr/>
              <p:nvPr userDrawn="1"/>
            </p:nvSpPr>
            <p:spPr>
              <a:xfrm rot="10800000">
                <a:off x="12950688" y="4103279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0261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7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 TEXT &amp; IMAGE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98500" y="741500"/>
            <a:ext cx="10782299" cy="490400"/>
          </a:xfrm>
        </p:spPr>
        <p:txBody>
          <a:bodyPr lIns="0" tIns="0" bIns="0"/>
          <a:lstStyle>
            <a:lvl1pPr>
              <a:defRPr/>
            </a:lvl1pPr>
          </a:lstStyle>
          <a:p>
            <a:r>
              <a:rPr kumimoji="0" lang="en-GB" sz="3200" b="1" i="0" u="none" strike="noStrike" kern="1200" cap="none" spc="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FIRST TITLE &gt;  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SECOND TITLE &gt;  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968F85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THIRD TITLE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698499" y="1625600"/>
            <a:ext cx="4372898" cy="4512400"/>
          </a:xfrm>
        </p:spPr>
        <p:txBody>
          <a:bodyPr vert="horz" lIns="0" t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en-GB" noProof="0" dirty="0"/>
              <a:t>Click to insert text.</a:t>
            </a:r>
          </a:p>
          <a:p>
            <a:pPr lvl="1"/>
            <a:r>
              <a:rPr lang="en-GB" noProof="0" dirty="0" err="1"/>
              <a:t>Tweede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2"/>
            <a:r>
              <a:rPr lang="en-GB" noProof="0" dirty="0"/>
              <a:t>Platte </a:t>
            </a:r>
            <a:r>
              <a:rPr lang="en-GB" noProof="0" dirty="0" err="1"/>
              <a:t>tekst</a:t>
            </a:r>
            <a:endParaRPr lang="en-GB" noProof="0" dirty="0"/>
          </a:p>
          <a:p>
            <a:pPr lvl="3"/>
            <a:r>
              <a:rPr lang="en-GB" noProof="0" dirty="0" err="1"/>
              <a:t>Subtitel</a:t>
            </a:r>
            <a:endParaRPr lang="en-GB" noProof="0" dirty="0"/>
          </a:p>
          <a:p>
            <a:pPr lvl="4"/>
            <a:r>
              <a:rPr lang="en-GB" noProof="0" dirty="0" err="1"/>
              <a:t>Vijfde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endParaRPr lang="en-GB" noProof="0" dirty="0"/>
          </a:p>
          <a:p>
            <a:pPr lvl="5"/>
            <a:r>
              <a:rPr lang="en-GB" noProof="0" dirty="0" err="1"/>
              <a:t>Bronvermelding</a:t>
            </a:r>
            <a:endParaRPr lang="en-GB" noProof="0" dirty="0"/>
          </a:p>
          <a:p>
            <a:pPr lvl="6"/>
            <a:r>
              <a:rPr lang="en-GB" noProof="0" dirty="0"/>
              <a:t>Italics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‹#›</a:t>
            </a:fld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0" kern="1200" spc="50" baseline="0" dirty="0">
                <a:solidFill>
                  <a:schemeClr val="bg2"/>
                </a:solidFill>
                <a:latin typeface="+mn-lt"/>
                <a:ea typeface="+mn-ea"/>
                <a:cs typeface="Calibri" panose="020F0502020204030204" pitchFamily="34" charset="0"/>
              </a:rPr>
              <a:t>TEXT &amp; IMAGE 50/50</a:t>
            </a:r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3" hasCustomPrompt="1"/>
          </p:nvPr>
        </p:nvSpPr>
        <p:spPr>
          <a:xfrm>
            <a:off x="5237018" y="1625599"/>
            <a:ext cx="6243782" cy="45297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insert</a:t>
            </a:r>
            <a:r>
              <a:rPr lang="nl-NL" dirty="0"/>
              <a:t> image</a:t>
            </a:r>
          </a:p>
        </p:txBody>
      </p:sp>
      <p:grpSp>
        <p:nvGrpSpPr>
          <p:cNvPr id="59" name="Meer informatie">
            <a:extLst>
              <a:ext uri="{FF2B5EF4-FFF2-40B4-BE49-F238E27FC236}">
                <a16:creationId xmlns:a16="http://schemas.microsoft.com/office/drawing/2014/main" id="{0FD4C00B-AAE2-4D20-9D2D-FC823B170773}"/>
              </a:ext>
            </a:extLst>
          </p:cNvPr>
          <p:cNvGrpSpPr/>
          <p:nvPr userDrawn="1"/>
        </p:nvGrpSpPr>
        <p:grpSpPr>
          <a:xfrm>
            <a:off x="12396764" y="6042259"/>
            <a:ext cx="3178515" cy="783273"/>
            <a:chOff x="-3741486" y="3359148"/>
            <a:chExt cx="3178515" cy="783273"/>
          </a:xfrm>
        </p:grpSpPr>
        <p:sp>
          <p:nvSpPr>
            <p:cNvPr id="62" name="Freeform 101">
              <a:extLst>
                <a:ext uri="{FF2B5EF4-FFF2-40B4-BE49-F238E27FC236}">
                  <a16:creationId xmlns:a16="http://schemas.microsoft.com/office/drawing/2014/main" id="{0D37DC5D-A0A0-450C-96DA-48741D243F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741486" y="3359148"/>
              <a:ext cx="255753" cy="255753"/>
            </a:xfrm>
            <a:custGeom>
              <a:avLst/>
              <a:gdLst>
                <a:gd name="T0" fmla="*/ 0 w 292"/>
                <a:gd name="T1" fmla="*/ 146 h 292"/>
                <a:gd name="T2" fmla="*/ 4 w 292"/>
                <a:gd name="T3" fmla="*/ 113 h 292"/>
                <a:gd name="T4" fmla="*/ 14 w 292"/>
                <a:gd name="T5" fmla="*/ 82 h 292"/>
                <a:gd name="T6" fmla="*/ 31 w 292"/>
                <a:gd name="T7" fmla="*/ 55 h 292"/>
                <a:gd name="T8" fmla="*/ 53 w 292"/>
                <a:gd name="T9" fmla="*/ 32 h 292"/>
                <a:gd name="T10" fmla="*/ 81 w 292"/>
                <a:gd name="T11" fmla="*/ 15 h 292"/>
                <a:gd name="T12" fmla="*/ 112 w 292"/>
                <a:gd name="T13" fmla="*/ 4 h 292"/>
                <a:gd name="T14" fmla="*/ 145 w 292"/>
                <a:gd name="T15" fmla="*/ 0 h 292"/>
                <a:gd name="T16" fmla="*/ 179 w 292"/>
                <a:gd name="T17" fmla="*/ 4 h 292"/>
                <a:gd name="T18" fmla="*/ 209 w 292"/>
                <a:gd name="T19" fmla="*/ 15 h 292"/>
                <a:gd name="T20" fmla="*/ 237 w 292"/>
                <a:gd name="T21" fmla="*/ 32 h 292"/>
                <a:gd name="T22" fmla="*/ 259 w 292"/>
                <a:gd name="T23" fmla="*/ 55 h 292"/>
                <a:gd name="T24" fmla="*/ 276 w 292"/>
                <a:gd name="T25" fmla="*/ 82 h 292"/>
                <a:gd name="T26" fmla="*/ 288 w 292"/>
                <a:gd name="T27" fmla="*/ 113 h 292"/>
                <a:gd name="T28" fmla="*/ 292 w 292"/>
                <a:gd name="T29" fmla="*/ 146 h 292"/>
                <a:gd name="T30" fmla="*/ 288 w 292"/>
                <a:gd name="T31" fmla="*/ 180 h 292"/>
                <a:gd name="T32" fmla="*/ 276 w 292"/>
                <a:gd name="T33" fmla="*/ 210 h 292"/>
                <a:gd name="T34" fmla="*/ 259 w 292"/>
                <a:gd name="T35" fmla="*/ 237 h 292"/>
                <a:gd name="T36" fmla="*/ 237 w 292"/>
                <a:gd name="T37" fmla="*/ 260 h 292"/>
                <a:gd name="T38" fmla="*/ 209 w 292"/>
                <a:gd name="T39" fmla="*/ 278 h 292"/>
                <a:gd name="T40" fmla="*/ 179 w 292"/>
                <a:gd name="T41" fmla="*/ 288 h 292"/>
                <a:gd name="T42" fmla="*/ 145 w 292"/>
                <a:gd name="T43" fmla="*/ 292 h 292"/>
                <a:gd name="T44" fmla="*/ 112 w 292"/>
                <a:gd name="T45" fmla="*/ 288 h 292"/>
                <a:gd name="T46" fmla="*/ 81 w 292"/>
                <a:gd name="T47" fmla="*/ 278 h 292"/>
                <a:gd name="T48" fmla="*/ 53 w 292"/>
                <a:gd name="T49" fmla="*/ 260 h 292"/>
                <a:gd name="T50" fmla="*/ 31 w 292"/>
                <a:gd name="T51" fmla="*/ 237 h 292"/>
                <a:gd name="T52" fmla="*/ 14 w 292"/>
                <a:gd name="T53" fmla="*/ 210 h 292"/>
                <a:gd name="T54" fmla="*/ 4 w 292"/>
                <a:gd name="T55" fmla="*/ 180 h 292"/>
                <a:gd name="T56" fmla="*/ 0 w 292"/>
                <a:gd name="T57" fmla="*/ 146 h 292"/>
                <a:gd name="T58" fmla="*/ 102 w 292"/>
                <a:gd name="T59" fmla="*/ 121 h 292"/>
                <a:gd name="T60" fmla="*/ 102 w 292"/>
                <a:gd name="T61" fmla="*/ 142 h 292"/>
                <a:gd name="T62" fmla="*/ 120 w 292"/>
                <a:gd name="T63" fmla="*/ 142 h 292"/>
                <a:gd name="T64" fmla="*/ 120 w 292"/>
                <a:gd name="T65" fmla="*/ 223 h 292"/>
                <a:gd name="T66" fmla="*/ 102 w 292"/>
                <a:gd name="T67" fmla="*/ 223 h 292"/>
                <a:gd name="T68" fmla="*/ 102 w 292"/>
                <a:gd name="T69" fmla="*/ 244 h 292"/>
                <a:gd name="T70" fmla="*/ 188 w 292"/>
                <a:gd name="T71" fmla="*/ 244 h 292"/>
                <a:gd name="T72" fmla="*/ 188 w 292"/>
                <a:gd name="T73" fmla="*/ 223 h 292"/>
                <a:gd name="T74" fmla="*/ 170 w 292"/>
                <a:gd name="T75" fmla="*/ 223 h 292"/>
                <a:gd name="T76" fmla="*/ 170 w 292"/>
                <a:gd name="T77" fmla="*/ 142 h 292"/>
                <a:gd name="T78" fmla="*/ 188 w 292"/>
                <a:gd name="T79" fmla="*/ 142 h 292"/>
                <a:gd name="T80" fmla="*/ 188 w 292"/>
                <a:gd name="T81" fmla="*/ 121 h 292"/>
                <a:gd name="T82" fmla="*/ 102 w 292"/>
                <a:gd name="T83" fmla="*/ 121 h 292"/>
                <a:gd name="T84" fmla="*/ 115 w 292"/>
                <a:gd name="T85" fmla="*/ 79 h 292"/>
                <a:gd name="T86" fmla="*/ 117 w 292"/>
                <a:gd name="T87" fmla="*/ 92 h 292"/>
                <a:gd name="T88" fmla="*/ 124 w 292"/>
                <a:gd name="T89" fmla="*/ 101 h 292"/>
                <a:gd name="T90" fmla="*/ 133 w 292"/>
                <a:gd name="T91" fmla="*/ 108 h 292"/>
                <a:gd name="T92" fmla="*/ 145 w 292"/>
                <a:gd name="T93" fmla="*/ 110 h 292"/>
                <a:gd name="T94" fmla="*/ 157 w 292"/>
                <a:gd name="T95" fmla="*/ 108 h 292"/>
                <a:gd name="T96" fmla="*/ 167 w 292"/>
                <a:gd name="T97" fmla="*/ 101 h 292"/>
                <a:gd name="T98" fmla="*/ 174 w 292"/>
                <a:gd name="T99" fmla="*/ 92 h 292"/>
                <a:gd name="T100" fmla="*/ 176 w 292"/>
                <a:gd name="T101" fmla="*/ 79 h 292"/>
                <a:gd name="T102" fmla="*/ 174 w 292"/>
                <a:gd name="T103" fmla="*/ 67 h 292"/>
                <a:gd name="T104" fmla="*/ 167 w 292"/>
                <a:gd name="T105" fmla="*/ 58 h 292"/>
                <a:gd name="T106" fmla="*/ 157 w 292"/>
                <a:gd name="T107" fmla="*/ 51 h 292"/>
                <a:gd name="T108" fmla="*/ 145 w 292"/>
                <a:gd name="T109" fmla="*/ 49 h 292"/>
                <a:gd name="T110" fmla="*/ 133 w 292"/>
                <a:gd name="T111" fmla="*/ 51 h 292"/>
                <a:gd name="T112" fmla="*/ 124 w 292"/>
                <a:gd name="T113" fmla="*/ 58 h 292"/>
                <a:gd name="T114" fmla="*/ 117 w 292"/>
                <a:gd name="T115" fmla="*/ 67 h 292"/>
                <a:gd name="T116" fmla="*/ 115 w 292"/>
                <a:gd name="T117" fmla="*/ 79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2" h="292">
                  <a:moveTo>
                    <a:pt x="0" y="146"/>
                  </a:moveTo>
                  <a:lnTo>
                    <a:pt x="4" y="113"/>
                  </a:lnTo>
                  <a:lnTo>
                    <a:pt x="14" y="82"/>
                  </a:lnTo>
                  <a:lnTo>
                    <a:pt x="31" y="55"/>
                  </a:lnTo>
                  <a:lnTo>
                    <a:pt x="53" y="32"/>
                  </a:lnTo>
                  <a:lnTo>
                    <a:pt x="81" y="15"/>
                  </a:lnTo>
                  <a:lnTo>
                    <a:pt x="112" y="4"/>
                  </a:lnTo>
                  <a:lnTo>
                    <a:pt x="145" y="0"/>
                  </a:lnTo>
                  <a:lnTo>
                    <a:pt x="179" y="4"/>
                  </a:lnTo>
                  <a:lnTo>
                    <a:pt x="209" y="15"/>
                  </a:lnTo>
                  <a:lnTo>
                    <a:pt x="237" y="32"/>
                  </a:lnTo>
                  <a:lnTo>
                    <a:pt x="259" y="55"/>
                  </a:lnTo>
                  <a:lnTo>
                    <a:pt x="276" y="82"/>
                  </a:lnTo>
                  <a:lnTo>
                    <a:pt x="288" y="113"/>
                  </a:lnTo>
                  <a:lnTo>
                    <a:pt x="292" y="146"/>
                  </a:lnTo>
                  <a:lnTo>
                    <a:pt x="288" y="180"/>
                  </a:lnTo>
                  <a:lnTo>
                    <a:pt x="276" y="210"/>
                  </a:lnTo>
                  <a:lnTo>
                    <a:pt x="259" y="237"/>
                  </a:lnTo>
                  <a:lnTo>
                    <a:pt x="237" y="260"/>
                  </a:lnTo>
                  <a:lnTo>
                    <a:pt x="209" y="278"/>
                  </a:lnTo>
                  <a:lnTo>
                    <a:pt x="179" y="288"/>
                  </a:lnTo>
                  <a:lnTo>
                    <a:pt x="145" y="292"/>
                  </a:lnTo>
                  <a:lnTo>
                    <a:pt x="112" y="288"/>
                  </a:lnTo>
                  <a:lnTo>
                    <a:pt x="81" y="278"/>
                  </a:lnTo>
                  <a:lnTo>
                    <a:pt x="53" y="260"/>
                  </a:lnTo>
                  <a:lnTo>
                    <a:pt x="31" y="237"/>
                  </a:lnTo>
                  <a:lnTo>
                    <a:pt x="14" y="210"/>
                  </a:lnTo>
                  <a:lnTo>
                    <a:pt x="4" y="180"/>
                  </a:lnTo>
                  <a:lnTo>
                    <a:pt x="0" y="146"/>
                  </a:lnTo>
                  <a:close/>
                  <a:moveTo>
                    <a:pt x="102" y="121"/>
                  </a:moveTo>
                  <a:lnTo>
                    <a:pt x="102" y="142"/>
                  </a:lnTo>
                  <a:lnTo>
                    <a:pt x="120" y="142"/>
                  </a:lnTo>
                  <a:lnTo>
                    <a:pt x="120" y="223"/>
                  </a:lnTo>
                  <a:lnTo>
                    <a:pt x="102" y="223"/>
                  </a:lnTo>
                  <a:lnTo>
                    <a:pt x="102" y="244"/>
                  </a:lnTo>
                  <a:lnTo>
                    <a:pt x="188" y="244"/>
                  </a:lnTo>
                  <a:lnTo>
                    <a:pt x="188" y="223"/>
                  </a:lnTo>
                  <a:lnTo>
                    <a:pt x="170" y="223"/>
                  </a:lnTo>
                  <a:lnTo>
                    <a:pt x="170" y="142"/>
                  </a:lnTo>
                  <a:lnTo>
                    <a:pt x="188" y="142"/>
                  </a:lnTo>
                  <a:lnTo>
                    <a:pt x="188" y="121"/>
                  </a:lnTo>
                  <a:lnTo>
                    <a:pt x="102" y="121"/>
                  </a:lnTo>
                  <a:close/>
                  <a:moveTo>
                    <a:pt x="115" y="79"/>
                  </a:moveTo>
                  <a:lnTo>
                    <a:pt x="117" y="92"/>
                  </a:lnTo>
                  <a:lnTo>
                    <a:pt x="124" y="101"/>
                  </a:lnTo>
                  <a:lnTo>
                    <a:pt x="133" y="108"/>
                  </a:lnTo>
                  <a:lnTo>
                    <a:pt x="145" y="110"/>
                  </a:lnTo>
                  <a:lnTo>
                    <a:pt x="157" y="108"/>
                  </a:lnTo>
                  <a:lnTo>
                    <a:pt x="167" y="101"/>
                  </a:lnTo>
                  <a:lnTo>
                    <a:pt x="174" y="92"/>
                  </a:lnTo>
                  <a:lnTo>
                    <a:pt x="176" y="79"/>
                  </a:lnTo>
                  <a:lnTo>
                    <a:pt x="174" y="67"/>
                  </a:lnTo>
                  <a:lnTo>
                    <a:pt x="167" y="58"/>
                  </a:lnTo>
                  <a:lnTo>
                    <a:pt x="157" y="51"/>
                  </a:lnTo>
                  <a:lnTo>
                    <a:pt x="145" y="49"/>
                  </a:lnTo>
                  <a:lnTo>
                    <a:pt x="133" y="51"/>
                  </a:lnTo>
                  <a:lnTo>
                    <a:pt x="124" y="58"/>
                  </a:lnTo>
                  <a:lnTo>
                    <a:pt x="117" y="67"/>
                  </a:lnTo>
                  <a:lnTo>
                    <a:pt x="115" y="79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1100" noProof="0"/>
            </a:p>
          </p:txBody>
        </p:sp>
        <p:sp>
          <p:nvSpPr>
            <p:cNvPr id="63" name="Rechthoek 14">
              <a:extLst>
                <a:ext uri="{FF2B5EF4-FFF2-40B4-BE49-F238E27FC236}">
                  <a16:creationId xmlns:a16="http://schemas.microsoft.com/office/drawing/2014/main" id="{3CE8782F-E716-4C43-A213-A41B01AD87D1}"/>
                </a:ext>
              </a:extLst>
            </p:cNvPr>
            <p:cNvSpPr/>
            <p:nvPr userDrawn="1"/>
          </p:nvSpPr>
          <p:spPr>
            <a:xfrm>
              <a:off x="-3380966" y="3431177"/>
              <a:ext cx="2817995" cy="5921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Want to find out more? Go to the slide 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‘Video instructions – YouTube links’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open this slide in presentation 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mode and click on the preferred link.</a:t>
              </a:r>
            </a:p>
          </p:txBody>
        </p:sp>
        <p:cxnSp>
          <p:nvCxnSpPr>
            <p:cNvPr id="64" name="Rechte verbindingslijn 15">
              <a:extLst>
                <a:ext uri="{FF2B5EF4-FFF2-40B4-BE49-F238E27FC236}">
                  <a16:creationId xmlns:a16="http://schemas.microsoft.com/office/drawing/2014/main" id="{BD87E617-F32B-4DEF-AAB4-20E775E437C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740987" y="4142421"/>
              <a:ext cx="3178016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</p:grpSp>
      <p:grpSp>
        <p:nvGrpSpPr>
          <p:cNvPr id="65" name="Instructie">
            <a:extLst>
              <a:ext uri="{FF2B5EF4-FFF2-40B4-BE49-F238E27FC236}">
                <a16:creationId xmlns:a16="http://schemas.microsoft.com/office/drawing/2014/main" id="{0B139A35-5FBB-4289-A41E-15CC4574136D}"/>
              </a:ext>
            </a:extLst>
          </p:cNvPr>
          <p:cNvGrpSpPr/>
          <p:nvPr userDrawn="1"/>
        </p:nvGrpSpPr>
        <p:grpSpPr>
          <a:xfrm>
            <a:off x="12391603" y="1615468"/>
            <a:ext cx="3183678" cy="4337638"/>
            <a:chOff x="12391603" y="-17883"/>
            <a:chExt cx="3183678" cy="4337638"/>
          </a:xfrm>
        </p:grpSpPr>
        <p:sp>
          <p:nvSpPr>
            <p:cNvPr id="66" name="Rechthoek 17">
              <a:extLst>
                <a:ext uri="{FF2B5EF4-FFF2-40B4-BE49-F238E27FC236}">
                  <a16:creationId xmlns:a16="http://schemas.microsoft.com/office/drawing/2014/main" id="{404DE1F0-C812-4EC3-86B1-2637A36025A5}"/>
                </a:ext>
              </a:extLst>
            </p:cNvPr>
            <p:cNvSpPr/>
            <p:nvPr userDrawn="1"/>
          </p:nvSpPr>
          <p:spPr>
            <a:xfrm>
              <a:off x="12397264" y="-17883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Insert image</a:t>
              </a:r>
            </a:p>
          </p:txBody>
        </p:sp>
        <p:sp>
          <p:nvSpPr>
            <p:cNvPr id="67" name="Ovaal 20">
              <a:extLst>
                <a:ext uri="{FF2B5EF4-FFF2-40B4-BE49-F238E27FC236}">
                  <a16:creationId xmlns:a16="http://schemas.microsoft.com/office/drawing/2014/main" id="{7D98AEF7-433E-4D3F-AD70-64962FAA0F01}"/>
                </a:ext>
              </a:extLst>
            </p:cNvPr>
            <p:cNvSpPr/>
            <p:nvPr userDrawn="1"/>
          </p:nvSpPr>
          <p:spPr>
            <a:xfrm>
              <a:off x="12391603" y="34860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68" name="Rechte verbindingslijn 22">
              <a:extLst>
                <a:ext uri="{FF2B5EF4-FFF2-40B4-BE49-F238E27FC236}">
                  <a16:creationId xmlns:a16="http://schemas.microsoft.com/office/drawing/2014/main" id="{A1FB0DAE-C5E2-4809-BF57-A37C4150FCC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3" y="22375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69" name="Rechte verbindingslijn 23">
              <a:extLst>
                <a:ext uri="{FF2B5EF4-FFF2-40B4-BE49-F238E27FC236}">
                  <a16:creationId xmlns:a16="http://schemas.microsoft.com/office/drawing/2014/main" id="{3306380D-9BB2-40BE-A4A1-74493BAAD90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3" y="156005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0" name="Rechthoek 24">
              <a:extLst>
                <a:ext uri="{FF2B5EF4-FFF2-40B4-BE49-F238E27FC236}">
                  <a16:creationId xmlns:a16="http://schemas.microsoft.com/office/drawing/2014/main" id="{51439590-65E2-4DF1-8B8D-9637126182F5}"/>
                </a:ext>
              </a:extLst>
            </p:cNvPr>
            <p:cNvSpPr/>
            <p:nvPr userDrawn="1"/>
          </p:nvSpPr>
          <p:spPr>
            <a:xfrm>
              <a:off x="12757284" y="414669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If necessary, delete the existing image.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Go to the tab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‘Insert’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and click on 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the button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‘Pictures’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..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(see example below).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71" name="Rechte verbindingslijn 25">
              <a:extLst>
                <a:ext uri="{FF2B5EF4-FFF2-40B4-BE49-F238E27FC236}">
                  <a16:creationId xmlns:a16="http://schemas.microsoft.com/office/drawing/2014/main" id="{8541AF5A-2841-4F4D-812A-0D945AD748C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3" y="431975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2" name="Ovaal 26">
              <a:extLst>
                <a:ext uri="{FF2B5EF4-FFF2-40B4-BE49-F238E27FC236}">
                  <a16:creationId xmlns:a16="http://schemas.microsoft.com/office/drawing/2014/main" id="{5111A3A3-F9F9-47ED-9B3D-676E4AC19709}"/>
                </a:ext>
              </a:extLst>
            </p:cNvPr>
            <p:cNvSpPr/>
            <p:nvPr userDrawn="1"/>
          </p:nvSpPr>
          <p:spPr>
            <a:xfrm>
              <a:off x="12391603" y="168851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73" name="Rechthoek 27">
              <a:extLst>
                <a:ext uri="{FF2B5EF4-FFF2-40B4-BE49-F238E27FC236}">
                  <a16:creationId xmlns:a16="http://schemas.microsoft.com/office/drawing/2014/main" id="{2394DEE5-5E19-4541-B806-A98ABD20D82C}"/>
                </a:ext>
              </a:extLst>
            </p:cNvPr>
            <p:cNvSpPr/>
            <p:nvPr userDrawn="1"/>
          </p:nvSpPr>
          <p:spPr>
            <a:xfrm>
              <a:off x="12757284" y="1754578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 the image you prefer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and click on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‘Insert’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74" name="Groep 28">
              <a:extLst>
                <a:ext uri="{FF2B5EF4-FFF2-40B4-BE49-F238E27FC236}">
                  <a16:creationId xmlns:a16="http://schemas.microsoft.com/office/drawing/2014/main" id="{2C6690A5-7185-4CCA-BE26-B0B58C6B8A36}"/>
                </a:ext>
              </a:extLst>
            </p:cNvPr>
            <p:cNvGrpSpPr/>
            <p:nvPr userDrawn="1"/>
          </p:nvGrpSpPr>
          <p:grpSpPr>
            <a:xfrm>
              <a:off x="12757284" y="2166667"/>
              <a:ext cx="825500" cy="209550"/>
              <a:chOff x="13504624" y="2482850"/>
              <a:chExt cx="825500" cy="209550"/>
            </a:xfrm>
          </p:grpSpPr>
          <p:sp>
            <p:nvSpPr>
              <p:cNvPr id="102" name="Rechthoek 56">
                <a:extLst>
                  <a:ext uri="{FF2B5EF4-FFF2-40B4-BE49-F238E27FC236}">
                    <a16:creationId xmlns:a16="http://schemas.microsoft.com/office/drawing/2014/main" id="{8261F5B8-4D52-4251-8457-072F5CA0B759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Insert</a:t>
                </a:r>
              </a:p>
            </p:txBody>
          </p:sp>
          <p:cxnSp>
            <p:nvCxnSpPr>
              <p:cNvPr id="103" name="Rechte verbindingslijn 57">
                <a:extLst>
                  <a:ext uri="{FF2B5EF4-FFF2-40B4-BE49-F238E27FC236}">
                    <a16:creationId xmlns:a16="http://schemas.microsoft.com/office/drawing/2014/main" id="{43953469-FB4C-4F5C-9744-A91D6C5FD5E7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04" name="Gelijkbenige driehoek 58">
                <a:extLst>
                  <a:ext uri="{FF2B5EF4-FFF2-40B4-BE49-F238E27FC236}">
                    <a16:creationId xmlns:a16="http://schemas.microsoft.com/office/drawing/2014/main" id="{12E440BB-D9C8-4BBA-AC8B-BC7597E4A94A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5" name="Groep 29">
              <a:extLst>
                <a:ext uri="{FF2B5EF4-FFF2-40B4-BE49-F238E27FC236}">
                  <a16:creationId xmlns:a16="http://schemas.microsoft.com/office/drawing/2014/main" id="{27B5116C-2307-4183-92C9-306BA034C24E}"/>
                </a:ext>
              </a:extLst>
            </p:cNvPr>
            <p:cNvGrpSpPr/>
            <p:nvPr userDrawn="1"/>
          </p:nvGrpSpPr>
          <p:grpSpPr>
            <a:xfrm>
              <a:off x="12757284" y="1123743"/>
              <a:ext cx="294789" cy="318834"/>
              <a:chOff x="14466489" y="1001522"/>
              <a:chExt cx="290627" cy="314333"/>
            </a:xfrm>
          </p:grpSpPr>
          <p:sp>
            <p:nvSpPr>
              <p:cNvPr id="96" name="Rechthoek 50">
                <a:extLst>
                  <a:ext uri="{FF2B5EF4-FFF2-40B4-BE49-F238E27FC236}">
                    <a16:creationId xmlns:a16="http://schemas.microsoft.com/office/drawing/2014/main" id="{49C168A7-9EDF-452E-B62D-D102EFE8D734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Ovaal 51">
                <a:extLst>
                  <a:ext uri="{FF2B5EF4-FFF2-40B4-BE49-F238E27FC236}">
                    <a16:creationId xmlns:a16="http://schemas.microsoft.com/office/drawing/2014/main" id="{8FAA62A8-A4A7-4DF6-A5CF-E375C62E131C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98" name="Vrije vorm: vorm 52">
                <a:extLst>
                  <a:ext uri="{FF2B5EF4-FFF2-40B4-BE49-F238E27FC236}">
                    <a16:creationId xmlns:a16="http://schemas.microsoft.com/office/drawing/2014/main" id="{030B7FBC-2800-4840-8B54-E2F91F03C8DF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99" name="Rechthoek: afgeronde hoeken 53">
                <a:extLst>
                  <a:ext uri="{FF2B5EF4-FFF2-40B4-BE49-F238E27FC236}">
                    <a16:creationId xmlns:a16="http://schemas.microsoft.com/office/drawing/2014/main" id="{F2F35AC5-D4C4-4926-8CA1-36222CAD6734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00" name="Rechte verbindingslijn 54">
                <a:extLst>
                  <a:ext uri="{FF2B5EF4-FFF2-40B4-BE49-F238E27FC236}">
                    <a16:creationId xmlns:a16="http://schemas.microsoft.com/office/drawing/2014/main" id="{872BF400-A4E4-4058-A1A0-FC4F12083BD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01" name="Rechte verbindingslijn 55">
                <a:extLst>
                  <a:ext uri="{FF2B5EF4-FFF2-40B4-BE49-F238E27FC236}">
                    <a16:creationId xmlns:a16="http://schemas.microsoft.com/office/drawing/2014/main" id="{C37635C7-C6AC-442F-B83E-7B189F43CF7D}"/>
                  </a:ext>
                </a:extLst>
              </p:cNvPr>
              <p:cNvCxnSpPr>
                <a:cxnSpLocks/>
                <a:stCxn id="99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76" name="Ovaal 30">
              <a:extLst>
                <a:ext uri="{FF2B5EF4-FFF2-40B4-BE49-F238E27FC236}">
                  <a16:creationId xmlns:a16="http://schemas.microsoft.com/office/drawing/2014/main" id="{88D60103-E820-4820-BFC7-A7EA704EF115}"/>
                </a:ext>
              </a:extLst>
            </p:cNvPr>
            <p:cNvSpPr/>
            <p:nvPr userDrawn="1"/>
          </p:nvSpPr>
          <p:spPr>
            <a:xfrm>
              <a:off x="12391603" y="261371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77" name="Rechthoek 31">
              <a:extLst>
                <a:ext uri="{FF2B5EF4-FFF2-40B4-BE49-F238E27FC236}">
                  <a16:creationId xmlns:a16="http://schemas.microsoft.com/office/drawing/2014/main" id="{49EFB18C-970A-453C-ACA9-CB368F4FDAC6}"/>
                </a:ext>
              </a:extLst>
            </p:cNvPr>
            <p:cNvSpPr/>
            <p:nvPr userDrawn="1"/>
          </p:nvSpPr>
          <p:spPr>
            <a:xfrm>
              <a:off x="12757285" y="2679780"/>
              <a:ext cx="2817996" cy="62591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To scale or drag the image,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go to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‘Picture Tools - Format’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/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and click on the button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‘Crop’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78" name="Rechte verbindingslijn 32">
              <a:extLst>
                <a:ext uri="{FF2B5EF4-FFF2-40B4-BE49-F238E27FC236}">
                  <a16:creationId xmlns:a16="http://schemas.microsoft.com/office/drawing/2014/main" id="{B7A63587-7242-4BE1-AEDC-4BE6A5E9C50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3" y="2481906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79" name="Groep 33">
              <a:extLst>
                <a:ext uri="{FF2B5EF4-FFF2-40B4-BE49-F238E27FC236}">
                  <a16:creationId xmlns:a16="http://schemas.microsoft.com/office/drawing/2014/main" id="{5C945B53-DCDA-4AD9-803A-0013F1EBB4C9}"/>
                </a:ext>
              </a:extLst>
            </p:cNvPr>
            <p:cNvGrpSpPr/>
            <p:nvPr userDrawn="1"/>
          </p:nvGrpSpPr>
          <p:grpSpPr>
            <a:xfrm>
              <a:off x="12760356" y="3403241"/>
              <a:ext cx="478350" cy="751185"/>
              <a:chOff x="12760356" y="3403241"/>
              <a:chExt cx="478350" cy="751185"/>
            </a:xfrm>
          </p:grpSpPr>
          <p:grpSp>
            <p:nvGrpSpPr>
              <p:cNvPr id="80" name="Groep 34">
                <a:extLst>
                  <a:ext uri="{FF2B5EF4-FFF2-40B4-BE49-F238E27FC236}">
                    <a16:creationId xmlns:a16="http://schemas.microsoft.com/office/drawing/2014/main" id="{3DEC7E0F-4174-422F-994E-A5B4CF037463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83" name="Groep 37">
                  <a:extLst>
                    <a:ext uri="{FF2B5EF4-FFF2-40B4-BE49-F238E27FC236}">
                      <a16:creationId xmlns:a16="http://schemas.microsoft.com/office/drawing/2014/main" id="{E8BDF2FE-A9AB-4A12-9F8C-D568973697F5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90" name="Groep 44">
                    <a:extLst>
                      <a:ext uri="{FF2B5EF4-FFF2-40B4-BE49-F238E27FC236}">
                        <a16:creationId xmlns:a16="http://schemas.microsoft.com/office/drawing/2014/main" id="{B3ADBFB3-83E4-42E7-A2F1-C762686DBBD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93" name="Rechthoek 47">
                      <a:extLst>
                        <a:ext uri="{FF2B5EF4-FFF2-40B4-BE49-F238E27FC236}">
                          <a16:creationId xmlns:a16="http://schemas.microsoft.com/office/drawing/2014/main" id="{2B85279B-7934-4619-904C-4C7779628A2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4" name="Rechthoek 48">
                      <a:extLst>
                        <a:ext uri="{FF2B5EF4-FFF2-40B4-BE49-F238E27FC236}">
                          <a16:creationId xmlns:a16="http://schemas.microsoft.com/office/drawing/2014/main" id="{BC687FC2-58F2-4313-9263-283DFF09415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5" name="Ovaal 49">
                      <a:extLst>
                        <a:ext uri="{FF2B5EF4-FFF2-40B4-BE49-F238E27FC236}">
                          <a16:creationId xmlns:a16="http://schemas.microsoft.com/office/drawing/2014/main" id="{BF22A917-0D3C-4207-9B3C-AC80281ABA9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91" name="Afbeelding 45">
                    <a:extLst>
                      <a:ext uri="{FF2B5EF4-FFF2-40B4-BE49-F238E27FC236}">
                        <a16:creationId xmlns:a16="http://schemas.microsoft.com/office/drawing/2014/main" id="{9340BDC1-8E52-41FD-A592-7E5834F1AAEE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92" name="Afbeelding 46">
                    <a:extLst>
                      <a:ext uri="{FF2B5EF4-FFF2-40B4-BE49-F238E27FC236}">
                        <a16:creationId xmlns:a16="http://schemas.microsoft.com/office/drawing/2014/main" id="{AC28FE54-CCE3-414B-9E94-A8A7994D7465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84" name="Groep 38">
                  <a:extLst>
                    <a:ext uri="{FF2B5EF4-FFF2-40B4-BE49-F238E27FC236}">
                      <a16:creationId xmlns:a16="http://schemas.microsoft.com/office/drawing/2014/main" id="{4EEEC305-AE35-4723-BC1A-B2A1C1A9F537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88" name="Rechthoek 42">
                    <a:extLst>
                      <a:ext uri="{FF2B5EF4-FFF2-40B4-BE49-F238E27FC236}">
                        <a16:creationId xmlns:a16="http://schemas.microsoft.com/office/drawing/2014/main" id="{04CC0C7D-5488-469E-9154-A7F2D2A2A5B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9" name="Rechthoek 43">
                    <a:extLst>
                      <a:ext uri="{FF2B5EF4-FFF2-40B4-BE49-F238E27FC236}">
                        <a16:creationId xmlns:a16="http://schemas.microsoft.com/office/drawing/2014/main" id="{11809AAF-5AF1-4888-97FA-57E83D94EC3D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85" name="Groep 39">
                  <a:extLst>
                    <a:ext uri="{FF2B5EF4-FFF2-40B4-BE49-F238E27FC236}">
                      <a16:creationId xmlns:a16="http://schemas.microsoft.com/office/drawing/2014/main" id="{08BC71F5-C3A2-4B8D-8B29-2564B2C82E8B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86" name="Rechthoek 40">
                    <a:extLst>
                      <a:ext uri="{FF2B5EF4-FFF2-40B4-BE49-F238E27FC236}">
                        <a16:creationId xmlns:a16="http://schemas.microsoft.com/office/drawing/2014/main" id="{ACD53A53-E5B7-4D83-B3F8-8EE7C498F57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7" name="Rechthoek 41">
                    <a:extLst>
                      <a:ext uri="{FF2B5EF4-FFF2-40B4-BE49-F238E27FC236}">
                        <a16:creationId xmlns:a16="http://schemas.microsoft.com/office/drawing/2014/main" id="{2FD70F51-0E51-4C81-924C-CE5F6AE0CCC3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81" name="Rechthoek 35">
                <a:extLst>
                  <a:ext uri="{FF2B5EF4-FFF2-40B4-BE49-F238E27FC236}">
                    <a16:creationId xmlns:a16="http://schemas.microsoft.com/office/drawing/2014/main" id="{772A5FE7-F29F-445B-870F-1B8E07B0255C}"/>
                  </a:ext>
                </a:extLst>
              </p:cNvPr>
              <p:cNvSpPr/>
              <p:nvPr userDrawn="1"/>
            </p:nvSpPr>
            <p:spPr>
              <a:xfrm>
                <a:off x="12760356" y="3889891"/>
                <a:ext cx="467530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Crop</a:t>
                </a:r>
              </a:p>
            </p:txBody>
          </p:sp>
          <p:sp>
            <p:nvSpPr>
              <p:cNvPr id="82" name="Gelijkbenige driehoek 36">
                <a:extLst>
                  <a:ext uri="{FF2B5EF4-FFF2-40B4-BE49-F238E27FC236}">
                    <a16:creationId xmlns:a16="http://schemas.microsoft.com/office/drawing/2014/main" id="{E6E2F20C-C903-45F8-B387-1678F018E3B0}"/>
                  </a:ext>
                </a:extLst>
              </p:cNvPr>
              <p:cNvSpPr/>
              <p:nvPr userDrawn="1"/>
            </p:nvSpPr>
            <p:spPr>
              <a:xfrm rot="10800000">
                <a:off x="12950688" y="4103279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694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7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logo Royal IHC" descr="\\fkdk3\mydocs$\sduijvelshoff\Desktop\IHC_logo_payoff_def-01.png"/>
          <p:cNvPicPr>
            <a:picLocks noChangeAspect="1" noChangeArrowheads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8" r="63267"/>
          <a:stretch/>
        </p:blipFill>
        <p:spPr bwMode="auto">
          <a:xfrm>
            <a:off x="594646" y="6258067"/>
            <a:ext cx="681984" cy="418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698500" y="741500"/>
            <a:ext cx="10775070" cy="4904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kumimoji="0" lang="en-GB" sz="3200" b="1" i="0" u="none" strike="noStrike" kern="1200" cap="none" spc="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FIRST TITLE &gt;  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SECOND TITLE &gt;  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968F85"/>
                </a:solidFill>
                <a:effectLst/>
                <a:uLnTx/>
                <a:uFillTx/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THIRD TITLE</a:t>
            </a:r>
            <a:endParaRPr lang="nl-NL" dirty="0"/>
          </a:p>
        </p:txBody>
      </p:sp>
      <p:sp>
        <p:nvSpPr>
          <p:cNvPr id="3" name="text"/>
          <p:cNvSpPr>
            <a:spLocks noGrp="1"/>
          </p:cNvSpPr>
          <p:nvPr>
            <p:ph type="body" idx="1"/>
          </p:nvPr>
        </p:nvSpPr>
        <p:spPr>
          <a:xfrm>
            <a:off x="698500" y="1645592"/>
            <a:ext cx="10773500" cy="44924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First level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Text</a:t>
            </a:r>
          </a:p>
          <a:p>
            <a:pPr lvl="3"/>
            <a:r>
              <a:rPr lang="en-GB" noProof="0" dirty="0"/>
              <a:t>Subtitle</a:t>
            </a:r>
          </a:p>
          <a:p>
            <a:pPr lvl="4"/>
            <a:r>
              <a:rPr lang="en-GB" noProof="0" dirty="0"/>
              <a:t>Fifth title</a:t>
            </a:r>
          </a:p>
          <a:p>
            <a:pPr lvl="5"/>
            <a:r>
              <a:rPr lang="en-GB" noProof="0" dirty="0"/>
              <a:t>Source</a:t>
            </a:r>
          </a:p>
          <a:p>
            <a:pPr lvl="6"/>
            <a:r>
              <a:rPr lang="en-GB" noProof="0" dirty="0"/>
              <a:t>1 2 3</a:t>
            </a:r>
          </a:p>
          <a:p>
            <a:pPr lvl="6"/>
            <a:r>
              <a:rPr lang="en-GB" noProof="0" dirty="0"/>
              <a:t>										</a:t>
            </a:r>
          </a:p>
        </p:txBody>
      </p:sp>
      <p:sp>
        <p:nvSpPr>
          <p:cNvPr id="4" name="date"/>
          <p:cNvSpPr>
            <a:spLocks noGrp="1"/>
          </p:cNvSpPr>
          <p:nvPr>
            <p:ph type="dt" sz="half" idx="2"/>
          </p:nvPr>
        </p:nvSpPr>
        <p:spPr>
          <a:xfrm>
            <a:off x="0" y="70675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ext"/>
          <p:cNvSpPr>
            <a:spLocks noGrp="1"/>
          </p:cNvSpPr>
          <p:nvPr>
            <p:ph type="ftr" sz="quarter" idx="3"/>
          </p:nvPr>
        </p:nvSpPr>
        <p:spPr>
          <a:xfrm>
            <a:off x="2959100" y="7067550"/>
            <a:ext cx="6273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numb"/>
          <p:cNvSpPr>
            <a:spLocks noGrp="1"/>
          </p:cNvSpPr>
          <p:nvPr>
            <p:ph type="sldNum" sz="quarter" idx="4"/>
          </p:nvPr>
        </p:nvSpPr>
        <p:spPr>
          <a:xfrm>
            <a:off x="10869915" y="6325088"/>
            <a:ext cx="602085" cy="31960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fld id="{B502C9A5-716F-45E6-800B-D4D02CE26F90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3" name="TITLE"/>
          <p:cNvSpPr txBox="1"/>
          <p:nvPr userDrawn="1"/>
        </p:nvSpPr>
        <p:spPr>
          <a:xfrm>
            <a:off x="0" y="-912789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ROYAL IHC</a:t>
            </a:r>
          </a:p>
        </p:txBody>
      </p:sp>
      <p:grpSp>
        <p:nvGrpSpPr>
          <p:cNvPr id="19" name="GRID" hidden="1"/>
          <p:cNvGrpSpPr/>
          <p:nvPr userDrawn="1"/>
        </p:nvGrpSpPr>
        <p:grpSpPr>
          <a:xfrm>
            <a:off x="-448128" y="-912789"/>
            <a:ext cx="13394871" cy="8794046"/>
            <a:chOff x="-448128" y="-912789"/>
            <a:chExt cx="13394871" cy="8794046"/>
          </a:xfrm>
        </p:grpSpPr>
        <p:cxnSp>
          <p:nvCxnSpPr>
            <p:cNvPr id="10" name="Rechte verbindingslijn 9"/>
            <p:cNvCxnSpPr/>
            <p:nvPr userDrawn="1"/>
          </p:nvCxnSpPr>
          <p:spPr>
            <a:xfrm>
              <a:off x="698500" y="-912789"/>
              <a:ext cx="0" cy="87940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echte verbindingslijn 11"/>
            <p:cNvCxnSpPr/>
            <p:nvPr userDrawn="1"/>
          </p:nvCxnSpPr>
          <p:spPr>
            <a:xfrm>
              <a:off x="11482614" y="-912789"/>
              <a:ext cx="0" cy="87940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echte verbindingslijn 13"/>
            <p:cNvCxnSpPr>
              <a:cxnSpLocks/>
            </p:cNvCxnSpPr>
            <p:nvPr userDrawn="1"/>
          </p:nvCxnSpPr>
          <p:spPr>
            <a:xfrm flipH="1">
              <a:off x="-448128" y="741500"/>
              <a:ext cx="133948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chte verbindingslijn 15"/>
            <p:cNvCxnSpPr>
              <a:cxnSpLocks/>
            </p:cNvCxnSpPr>
            <p:nvPr userDrawn="1"/>
          </p:nvCxnSpPr>
          <p:spPr>
            <a:xfrm flipH="1">
              <a:off x="-448128" y="1234986"/>
              <a:ext cx="133948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chte verbindingslijn 16"/>
            <p:cNvCxnSpPr>
              <a:cxnSpLocks/>
            </p:cNvCxnSpPr>
            <p:nvPr userDrawn="1"/>
          </p:nvCxnSpPr>
          <p:spPr>
            <a:xfrm flipH="1">
              <a:off x="-448128" y="1626872"/>
              <a:ext cx="133948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chte verbindingslijn 17"/>
            <p:cNvCxnSpPr>
              <a:cxnSpLocks/>
            </p:cNvCxnSpPr>
            <p:nvPr userDrawn="1"/>
          </p:nvCxnSpPr>
          <p:spPr>
            <a:xfrm flipH="1">
              <a:off x="-448128" y="6155329"/>
              <a:ext cx="133948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Instructie"/>
          <p:cNvGrpSpPr/>
          <p:nvPr userDrawn="1"/>
        </p:nvGrpSpPr>
        <p:grpSpPr>
          <a:xfrm>
            <a:off x="-3425006" y="1434"/>
            <a:ext cx="3188786" cy="4038658"/>
            <a:chOff x="-3746647" y="-17883"/>
            <a:chExt cx="3188786" cy="4038658"/>
          </a:xfrm>
        </p:grpSpPr>
        <p:sp>
          <p:nvSpPr>
            <p:cNvPr id="93" name="Rechthoek 92"/>
            <p:cNvSpPr/>
            <p:nvPr userDrawn="1"/>
          </p:nvSpPr>
          <p:spPr>
            <a:xfrm>
              <a:off x="-3740986" y="-17883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Text levels</a:t>
              </a:r>
            </a:p>
          </p:txBody>
        </p:sp>
        <p:sp>
          <p:nvSpPr>
            <p:cNvPr id="94" name="Ovaal 93"/>
            <p:cNvSpPr/>
            <p:nvPr userDrawn="1"/>
          </p:nvSpPr>
          <p:spPr>
            <a:xfrm>
              <a:off x="-3746647" y="13371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95" name="Rechte verbindingslijn 94"/>
            <p:cNvCxnSpPr>
              <a:cxnSpLocks/>
            </p:cNvCxnSpPr>
            <p:nvPr userDrawn="1"/>
          </p:nvCxnSpPr>
          <p:spPr>
            <a:xfrm>
              <a:off x="-3740987" y="223752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6" name="Rechthoek 95"/>
            <p:cNvSpPr/>
            <p:nvPr userDrawn="1"/>
          </p:nvSpPr>
          <p:spPr>
            <a:xfrm>
              <a:off x="-3616190" y="348916"/>
              <a:ext cx="432805" cy="24498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900" b="0" noProof="0" dirty="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Start</a:t>
              </a:r>
            </a:p>
          </p:txBody>
        </p:sp>
        <p:cxnSp>
          <p:nvCxnSpPr>
            <p:cNvPr id="97" name="Rechte verbindingslijn 96"/>
            <p:cNvCxnSpPr>
              <a:cxnSpLocks/>
            </p:cNvCxnSpPr>
            <p:nvPr userDrawn="1"/>
          </p:nvCxnSpPr>
          <p:spPr>
            <a:xfrm>
              <a:off x="-3183385" y="593897"/>
              <a:ext cx="137087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Rechte verbindingslijn 97"/>
            <p:cNvCxnSpPr>
              <a:cxnSpLocks/>
            </p:cNvCxnSpPr>
            <p:nvPr userDrawn="1"/>
          </p:nvCxnSpPr>
          <p:spPr>
            <a:xfrm>
              <a:off x="-3740987" y="593897"/>
              <a:ext cx="124797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echthoek 98"/>
            <p:cNvSpPr/>
            <p:nvPr userDrawn="1"/>
          </p:nvSpPr>
          <p:spPr>
            <a:xfrm>
              <a:off x="-3610653" y="570366"/>
              <a:ext cx="422160" cy="640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000" b="1" noProof="0" dirty="0">
                <a:solidFill>
                  <a:schemeClr val="tx1"/>
                </a:solidFill>
              </a:endParaRPr>
            </a:p>
          </p:txBody>
        </p:sp>
        <p:grpSp>
          <p:nvGrpSpPr>
            <p:cNvPr id="100" name="Groep 99"/>
            <p:cNvGrpSpPr/>
            <p:nvPr userDrawn="1"/>
          </p:nvGrpSpPr>
          <p:grpSpPr>
            <a:xfrm>
              <a:off x="-3324475" y="700986"/>
              <a:ext cx="182598" cy="143759"/>
              <a:chOff x="-3310843" y="700986"/>
              <a:chExt cx="182598" cy="143759"/>
            </a:xfrm>
          </p:grpSpPr>
          <p:grpSp>
            <p:nvGrpSpPr>
              <p:cNvPr id="158" name="Groep 157"/>
              <p:cNvGrpSpPr/>
              <p:nvPr userDrawn="1"/>
            </p:nvGrpSpPr>
            <p:grpSpPr>
              <a:xfrm>
                <a:off x="-3310843" y="700986"/>
                <a:ext cx="182598" cy="143759"/>
                <a:chOff x="-3310843" y="700986"/>
                <a:chExt cx="182598" cy="143759"/>
              </a:xfrm>
            </p:grpSpPr>
            <p:cxnSp>
              <p:nvCxnSpPr>
                <p:cNvPr id="162" name="Rechte verbindingslijn 161"/>
                <p:cNvCxnSpPr/>
                <p:nvPr userDrawn="1"/>
              </p:nvCxnSpPr>
              <p:spPr>
                <a:xfrm>
                  <a:off x="-3310843" y="700986"/>
                  <a:ext cx="182598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163" name="Rechte verbindingslijn 162"/>
                <p:cNvCxnSpPr/>
                <p:nvPr userDrawn="1"/>
              </p:nvCxnSpPr>
              <p:spPr>
                <a:xfrm>
                  <a:off x="-3310843" y="844745"/>
                  <a:ext cx="182598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164" name="Rechte verbindingslijn 163"/>
                <p:cNvCxnSpPr/>
                <p:nvPr userDrawn="1"/>
              </p:nvCxnSpPr>
              <p:spPr>
                <a:xfrm>
                  <a:off x="-3213196" y="808806"/>
                  <a:ext cx="8220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165" name="Rechte verbindingslijn 164"/>
                <p:cNvCxnSpPr/>
                <p:nvPr userDrawn="1"/>
              </p:nvCxnSpPr>
              <p:spPr>
                <a:xfrm>
                  <a:off x="-3213196" y="772866"/>
                  <a:ext cx="8220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166" name="Rechte verbindingslijn 165"/>
                <p:cNvCxnSpPr/>
                <p:nvPr userDrawn="1"/>
              </p:nvCxnSpPr>
              <p:spPr>
                <a:xfrm>
                  <a:off x="-3213196" y="736926"/>
                  <a:ext cx="8220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</p:grpSp>
          <p:grpSp>
            <p:nvGrpSpPr>
              <p:cNvPr id="159" name="Groep 158"/>
              <p:cNvGrpSpPr/>
              <p:nvPr userDrawn="1"/>
            </p:nvGrpSpPr>
            <p:grpSpPr>
              <a:xfrm flipH="1">
                <a:off x="-3310774" y="735854"/>
                <a:ext cx="88801" cy="72568"/>
                <a:chOff x="-2091059" y="1395403"/>
                <a:chExt cx="157316" cy="128558"/>
              </a:xfrm>
            </p:grpSpPr>
            <p:sp>
              <p:nvSpPr>
                <p:cNvPr id="160" name="Rechthoek 159"/>
                <p:cNvSpPr/>
                <p:nvPr userDrawn="1"/>
              </p:nvSpPr>
              <p:spPr>
                <a:xfrm>
                  <a:off x="-2051585" y="1436824"/>
                  <a:ext cx="117842" cy="45718"/>
                </a:xfrm>
                <a:prstGeom prst="rect">
                  <a:avLst/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US" sz="1000" b="1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1" name="Pijl: punthaak 160"/>
                <p:cNvSpPr/>
                <p:nvPr userDrawn="1"/>
              </p:nvSpPr>
              <p:spPr>
                <a:xfrm flipH="1">
                  <a:off x="-2091059" y="1395403"/>
                  <a:ext cx="128558" cy="128558"/>
                </a:xfrm>
                <a:prstGeom prst="chevron">
                  <a:avLst>
                    <a:gd name="adj" fmla="val 47962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US" sz="1000" b="1" noProof="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01" name="Groep 100"/>
            <p:cNvGrpSpPr/>
            <p:nvPr userDrawn="1"/>
          </p:nvGrpSpPr>
          <p:grpSpPr>
            <a:xfrm>
              <a:off x="-3647748" y="700986"/>
              <a:ext cx="182598" cy="143759"/>
              <a:chOff x="-3634116" y="700986"/>
              <a:chExt cx="182598" cy="143759"/>
            </a:xfrm>
          </p:grpSpPr>
          <p:grpSp>
            <p:nvGrpSpPr>
              <p:cNvPr id="149" name="Groep 148"/>
              <p:cNvGrpSpPr/>
              <p:nvPr userDrawn="1"/>
            </p:nvGrpSpPr>
            <p:grpSpPr>
              <a:xfrm>
                <a:off x="-3634116" y="700986"/>
                <a:ext cx="182598" cy="143759"/>
                <a:chOff x="-3634116" y="700986"/>
                <a:chExt cx="182598" cy="143759"/>
              </a:xfrm>
            </p:grpSpPr>
            <p:cxnSp>
              <p:nvCxnSpPr>
                <p:cNvPr id="153" name="Rechte verbindingslijn 152"/>
                <p:cNvCxnSpPr/>
                <p:nvPr userDrawn="1"/>
              </p:nvCxnSpPr>
              <p:spPr>
                <a:xfrm>
                  <a:off x="-3634116" y="700986"/>
                  <a:ext cx="182598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154" name="Rechte verbindingslijn 153"/>
                <p:cNvCxnSpPr/>
                <p:nvPr userDrawn="1"/>
              </p:nvCxnSpPr>
              <p:spPr>
                <a:xfrm>
                  <a:off x="-3634116" y="844745"/>
                  <a:ext cx="182598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155" name="Rechte verbindingslijn 154"/>
                <p:cNvCxnSpPr/>
                <p:nvPr userDrawn="1"/>
              </p:nvCxnSpPr>
              <p:spPr>
                <a:xfrm>
                  <a:off x="-3536469" y="808806"/>
                  <a:ext cx="8220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156" name="Rechte verbindingslijn 155"/>
                <p:cNvCxnSpPr/>
                <p:nvPr userDrawn="1"/>
              </p:nvCxnSpPr>
              <p:spPr>
                <a:xfrm>
                  <a:off x="-3536469" y="772866"/>
                  <a:ext cx="8220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  <p:cxnSp>
              <p:nvCxnSpPr>
                <p:cNvPr id="157" name="Rechte verbindingslijn 156"/>
                <p:cNvCxnSpPr/>
                <p:nvPr userDrawn="1"/>
              </p:nvCxnSpPr>
              <p:spPr>
                <a:xfrm>
                  <a:off x="-3536469" y="736926"/>
                  <a:ext cx="8220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292929"/>
                  </a:solidFill>
                  <a:prstDash val="solid"/>
                </a:ln>
                <a:effectLst/>
              </p:spPr>
            </p:cxnSp>
          </p:grpSp>
          <p:grpSp>
            <p:nvGrpSpPr>
              <p:cNvPr id="150" name="Groep 149"/>
              <p:cNvGrpSpPr/>
              <p:nvPr userDrawn="1"/>
            </p:nvGrpSpPr>
            <p:grpSpPr>
              <a:xfrm>
                <a:off x="-3634047" y="735854"/>
                <a:ext cx="88801" cy="72568"/>
                <a:chOff x="-2091059" y="1395403"/>
                <a:chExt cx="157316" cy="128558"/>
              </a:xfrm>
            </p:grpSpPr>
            <p:sp>
              <p:nvSpPr>
                <p:cNvPr id="151" name="Rechthoek 150"/>
                <p:cNvSpPr/>
                <p:nvPr userDrawn="1"/>
              </p:nvSpPr>
              <p:spPr>
                <a:xfrm>
                  <a:off x="-2051585" y="1436824"/>
                  <a:ext cx="117842" cy="45718"/>
                </a:xfrm>
                <a:prstGeom prst="rect">
                  <a:avLst/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US" sz="1000" b="1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2" name="Pijl: punthaak 151"/>
                <p:cNvSpPr/>
                <p:nvPr userDrawn="1"/>
              </p:nvSpPr>
              <p:spPr>
                <a:xfrm flipH="1">
                  <a:off x="-2091059" y="1395403"/>
                  <a:ext cx="128558" cy="128558"/>
                </a:xfrm>
                <a:prstGeom prst="chevron">
                  <a:avLst>
                    <a:gd name="adj" fmla="val 47962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US" sz="1000" b="1" noProof="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cxnSp>
          <p:nvCxnSpPr>
            <p:cNvPr id="102" name="Rechte verbindingslijn 101"/>
            <p:cNvCxnSpPr>
              <a:cxnSpLocks/>
            </p:cNvCxnSpPr>
            <p:nvPr userDrawn="1"/>
          </p:nvCxnSpPr>
          <p:spPr>
            <a:xfrm flipV="1">
              <a:off x="-3458095" y="504305"/>
              <a:ext cx="720437" cy="188422"/>
            </a:xfrm>
            <a:prstGeom prst="line">
              <a:avLst/>
            </a:prstGeom>
            <a:noFill/>
            <a:ln w="19050" cap="rnd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cxnSp>
          <p:nvCxnSpPr>
            <p:cNvPr id="103" name="Rechte verbindingslijn 102"/>
            <p:cNvCxnSpPr>
              <a:cxnSpLocks/>
            </p:cNvCxnSpPr>
            <p:nvPr userDrawn="1"/>
          </p:nvCxnSpPr>
          <p:spPr>
            <a:xfrm>
              <a:off x="-3142211" y="692727"/>
              <a:ext cx="399011" cy="238298"/>
            </a:xfrm>
            <a:prstGeom prst="line">
              <a:avLst/>
            </a:prstGeom>
            <a:noFill/>
            <a:ln w="19050" cap="rnd" cmpd="sng" algn="ctr">
              <a:solidFill>
                <a:schemeClr val="accent1"/>
              </a:solidFill>
              <a:prstDash val="solid"/>
              <a:headEnd type="oval"/>
            </a:ln>
            <a:effectLst/>
          </p:spPr>
        </p:cxnSp>
        <p:grpSp>
          <p:nvGrpSpPr>
            <p:cNvPr id="104" name="Groep 103"/>
            <p:cNvGrpSpPr/>
            <p:nvPr userDrawn="1"/>
          </p:nvGrpSpPr>
          <p:grpSpPr>
            <a:xfrm>
              <a:off x="-2746678" y="350909"/>
              <a:ext cx="357690" cy="330595"/>
              <a:chOff x="-2721817" y="347336"/>
              <a:chExt cx="432805" cy="400021"/>
            </a:xfrm>
          </p:grpSpPr>
          <p:sp>
            <p:nvSpPr>
              <p:cNvPr id="138" name="Rechthoek 137"/>
              <p:cNvSpPr/>
              <p:nvPr userDrawn="1"/>
            </p:nvSpPr>
            <p:spPr>
              <a:xfrm>
                <a:off x="-2721817" y="347336"/>
                <a:ext cx="432805" cy="400021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b="0" noProof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39" name="Groep 138"/>
              <p:cNvGrpSpPr/>
              <p:nvPr userDrawn="1"/>
            </p:nvGrpSpPr>
            <p:grpSpPr>
              <a:xfrm>
                <a:off x="-2652453" y="431583"/>
                <a:ext cx="294076" cy="231526"/>
                <a:chOff x="-3634116" y="700986"/>
                <a:chExt cx="182598" cy="143759"/>
              </a:xfrm>
            </p:grpSpPr>
            <p:grpSp>
              <p:nvGrpSpPr>
                <p:cNvPr id="140" name="Groep 139"/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144" name="Rechte verbindingslijn 143"/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5" name="Rechte verbindingslijn 144"/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6" name="Rechte verbindingslijn 145"/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7" name="Rechte verbindingslijn 146"/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8" name="Rechte verbindingslijn 147"/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141" name="Groep 140"/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42" name="Rechthoek 141"/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US" sz="1000" b="1" noProof="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43" name="Pijl: punthaak 142"/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US" sz="1000" b="1" noProof="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105" name="Groep 104"/>
            <p:cNvGrpSpPr/>
            <p:nvPr userDrawn="1"/>
          </p:nvGrpSpPr>
          <p:grpSpPr>
            <a:xfrm>
              <a:off x="-2746678" y="762183"/>
              <a:ext cx="357690" cy="330595"/>
              <a:chOff x="-2721817" y="782525"/>
              <a:chExt cx="432805" cy="400021"/>
            </a:xfrm>
          </p:grpSpPr>
          <p:sp>
            <p:nvSpPr>
              <p:cNvPr id="127" name="Rechthoek 126"/>
              <p:cNvSpPr/>
              <p:nvPr userDrawn="1"/>
            </p:nvSpPr>
            <p:spPr>
              <a:xfrm>
                <a:off x="-2721817" y="782525"/>
                <a:ext cx="432805" cy="400021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b="0" noProof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28" name="Groep 127"/>
              <p:cNvGrpSpPr/>
              <p:nvPr userDrawn="1"/>
            </p:nvGrpSpPr>
            <p:grpSpPr>
              <a:xfrm>
                <a:off x="-2652453" y="866772"/>
                <a:ext cx="294076" cy="231526"/>
                <a:chOff x="-3310843" y="700986"/>
                <a:chExt cx="182598" cy="143759"/>
              </a:xfrm>
            </p:grpSpPr>
            <p:grpSp>
              <p:nvGrpSpPr>
                <p:cNvPr id="129" name="Groep 128"/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133" name="Rechte verbindingslijn 132"/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4" name="Rechte verbindingslijn 133"/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5" name="Rechte verbindingslijn 134"/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6" name="Rechte verbindingslijn 135"/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7" name="Rechte verbindingslijn 136"/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130" name="Groep 129"/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31" name="Rechthoek 130"/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US" sz="1000" b="1" noProof="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32" name="Pijl: punthaak 131"/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US" sz="1000" b="1" noProof="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</p:grpSp>
        <p:sp>
          <p:nvSpPr>
            <p:cNvPr id="106" name="Rechthoek 105"/>
            <p:cNvSpPr/>
            <p:nvPr userDrawn="1"/>
          </p:nvSpPr>
          <p:spPr>
            <a:xfrm>
              <a:off x="-2271698" y="420133"/>
              <a:ext cx="1713837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Level up</a:t>
              </a:r>
            </a:p>
          </p:txBody>
        </p:sp>
        <p:sp>
          <p:nvSpPr>
            <p:cNvPr id="107" name="Rechthoek 106"/>
            <p:cNvSpPr/>
            <p:nvPr userDrawn="1"/>
          </p:nvSpPr>
          <p:spPr>
            <a:xfrm>
              <a:off x="-2271698" y="829257"/>
              <a:ext cx="1713837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Level down</a:t>
              </a:r>
            </a:p>
          </p:txBody>
        </p:sp>
        <p:cxnSp>
          <p:nvCxnSpPr>
            <p:cNvPr id="108" name="Rechte verbindingslijn 107"/>
            <p:cNvCxnSpPr>
              <a:cxnSpLocks/>
            </p:cNvCxnSpPr>
            <p:nvPr userDrawn="1"/>
          </p:nvCxnSpPr>
          <p:spPr>
            <a:xfrm>
              <a:off x="-3740987" y="1215973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09" name="Rechthoek 108"/>
            <p:cNvSpPr/>
            <p:nvPr userDrawn="1"/>
          </p:nvSpPr>
          <p:spPr>
            <a:xfrm>
              <a:off x="-3380965" y="1337197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</a:p>
          </p:txBody>
        </p:sp>
        <p:sp>
          <p:nvSpPr>
            <p:cNvPr id="110" name="Ovaal 109"/>
            <p:cNvSpPr/>
            <p:nvPr userDrawn="1"/>
          </p:nvSpPr>
          <p:spPr>
            <a:xfrm>
              <a:off x="-3746647" y="1709119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11" name="Rechthoek 110"/>
            <p:cNvSpPr/>
            <p:nvPr userDrawn="1"/>
          </p:nvSpPr>
          <p:spPr>
            <a:xfrm>
              <a:off x="-3380965" y="1709118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Calibri" panose="020F0502020204030204" pitchFamily="34" charset="0"/>
                <a:buChar char="―"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  Sub-bullet #1</a:t>
              </a:r>
            </a:p>
          </p:txBody>
        </p:sp>
        <p:sp>
          <p:nvSpPr>
            <p:cNvPr id="112" name="Ovaal 111"/>
            <p:cNvSpPr/>
            <p:nvPr userDrawn="1"/>
          </p:nvSpPr>
          <p:spPr>
            <a:xfrm>
              <a:off x="-3746647" y="208329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13" name="Rechthoek 112"/>
            <p:cNvSpPr/>
            <p:nvPr userDrawn="1"/>
          </p:nvSpPr>
          <p:spPr>
            <a:xfrm>
              <a:off x="-3380965" y="208329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Plain text</a:t>
              </a:r>
            </a:p>
          </p:txBody>
        </p:sp>
        <p:sp>
          <p:nvSpPr>
            <p:cNvPr id="114" name="Ovaal 113"/>
            <p:cNvSpPr/>
            <p:nvPr userDrawn="1"/>
          </p:nvSpPr>
          <p:spPr>
            <a:xfrm>
              <a:off x="-3746647" y="245594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115" name="Rechthoek 114"/>
            <p:cNvSpPr/>
            <p:nvPr userDrawn="1"/>
          </p:nvSpPr>
          <p:spPr>
            <a:xfrm>
              <a:off x="-3380965" y="2455939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SUBTITLE</a:t>
              </a:r>
            </a:p>
          </p:txBody>
        </p:sp>
        <p:sp>
          <p:nvSpPr>
            <p:cNvPr id="116" name="Ovaal 115"/>
            <p:cNvSpPr/>
            <p:nvPr userDrawn="1"/>
          </p:nvSpPr>
          <p:spPr>
            <a:xfrm>
              <a:off x="-3746647" y="283954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117" name="Rechthoek 116"/>
            <p:cNvSpPr/>
            <p:nvPr userDrawn="1"/>
          </p:nvSpPr>
          <p:spPr>
            <a:xfrm>
              <a:off x="-3380965" y="283954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28600" marR="0" lvl="0" indent="-2286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Enumeration</a:t>
              </a:r>
            </a:p>
          </p:txBody>
        </p:sp>
        <p:cxnSp>
          <p:nvCxnSpPr>
            <p:cNvPr id="118" name="Rechte verbindingslijn 117"/>
            <p:cNvCxnSpPr>
              <a:cxnSpLocks/>
            </p:cNvCxnSpPr>
            <p:nvPr userDrawn="1"/>
          </p:nvCxnSpPr>
          <p:spPr>
            <a:xfrm>
              <a:off x="-3740987" y="4020775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19" name="Ovaal 118"/>
            <p:cNvSpPr/>
            <p:nvPr userDrawn="1"/>
          </p:nvSpPr>
          <p:spPr>
            <a:xfrm>
              <a:off x="-3746647" y="322436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120" name="Rechthoek 119"/>
            <p:cNvSpPr/>
            <p:nvPr userDrawn="1"/>
          </p:nvSpPr>
          <p:spPr>
            <a:xfrm>
              <a:off x="-3380965" y="322436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None/>
                <a:tabLst/>
                <a:defRPr/>
              </a:pPr>
              <a:r>
                <a:rPr kumimoji="0" lang="en-US" sz="1600" b="0" i="1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Source</a:t>
              </a:r>
            </a:p>
          </p:txBody>
        </p:sp>
        <p:sp>
          <p:nvSpPr>
            <p:cNvPr id="121" name="Ovaal 120"/>
            <p:cNvSpPr/>
            <p:nvPr userDrawn="1"/>
          </p:nvSpPr>
          <p:spPr>
            <a:xfrm>
              <a:off x="-3746647" y="359854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171" name="Rechthoek 170"/>
            <p:cNvSpPr/>
            <p:nvPr userDrawn="1"/>
          </p:nvSpPr>
          <p:spPr>
            <a:xfrm>
              <a:off x="-3380965" y="3604718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Numbers ( </a:t>
              </a:r>
              <a:r>
                <a:rPr kumimoji="0" lang="en-US" sz="1600" b="0" i="0" u="none" strike="noStrike" kern="0" cap="none" spc="0" normalizeH="1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123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.. )</a:t>
              </a:r>
            </a:p>
          </p:txBody>
        </p:sp>
      </p:grpSp>
      <p:grpSp>
        <p:nvGrpSpPr>
          <p:cNvPr id="167" name="Meer informatie"/>
          <p:cNvGrpSpPr/>
          <p:nvPr userDrawn="1"/>
        </p:nvGrpSpPr>
        <p:grpSpPr>
          <a:xfrm>
            <a:off x="-3421298" y="5114094"/>
            <a:ext cx="3178515" cy="783273"/>
            <a:chOff x="-3741486" y="3359148"/>
            <a:chExt cx="3178515" cy="783273"/>
          </a:xfrm>
        </p:grpSpPr>
        <p:sp>
          <p:nvSpPr>
            <p:cNvPr id="168" name="Freeform 101"/>
            <p:cNvSpPr>
              <a:spLocks noEditPoints="1"/>
            </p:cNvSpPr>
            <p:nvPr/>
          </p:nvSpPr>
          <p:spPr bwMode="auto">
            <a:xfrm>
              <a:off x="-3741486" y="3359148"/>
              <a:ext cx="255753" cy="255753"/>
            </a:xfrm>
            <a:custGeom>
              <a:avLst/>
              <a:gdLst>
                <a:gd name="T0" fmla="*/ 0 w 292"/>
                <a:gd name="T1" fmla="*/ 146 h 292"/>
                <a:gd name="T2" fmla="*/ 4 w 292"/>
                <a:gd name="T3" fmla="*/ 113 h 292"/>
                <a:gd name="T4" fmla="*/ 14 w 292"/>
                <a:gd name="T5" fmla="*/ 82 h 292"/>
                <a:gd name="T6" fmla="*/ 31 w 292"/>
                <a:gd name="T7" fmla="*/ 55 h 292"/>
                <a:gd name="T8" fmla="*/ 53 w 292"/>
                <a:gd name="T9" fmla="*/ 32 h 292"/>
                <a:gd name="T10" fmla="*/ 81 w 292"/>
                <a:gd name="T11" fmla="*/ 15 h 292"/>
                <a:gd name="T12" fmla="*/ 112 w 292"/>
                <a:gd name="T13" fmla="*/ 4 h 292"/>
                <a:gd name="T14" fmla="*/ 145 w 292"/>
                <a:gd name="T15" fmla="*/ 0 h 292"/>
                <a:gd name="T16" fmla="*/ 179 w 292"/>
                <a:gd name="T17" fmla="*/ 4 h 292"/>
                <a:gd name="T18" fmla="*/ 209 w 292"/>
                <a:gd name="T19" fmla="*/ 15 h 292"/>
                <a:gd name="T20" fmla="*/ 237 w 292"/>
                <a:gd name="T21" fmla="*/ 32 h 292"/>
                <a:gd name="T22" fmla="*/ 259 w 292"/>
                <a:gd name="T23" fmla="*/ 55 h 292"/>
                <a:gd name="T24" fmla="*/ 276 w 292"/>
                <a:gd name="T25" fmla="*/ 82 h 292"/>
                <a:gd name="T26" fmla="*/ 288 w 292"/>
                <a:gd name="T27" fmla="*/ 113 h 292"/>
                <a:gd name="T28" fmla="*/ 292 w 292"/>
                <a:gd name="T29" fmla="*/ 146 h 292"/>
                <a:gd name="T30" fmla="*/ 288 w 292"/>
                <a:gd name="T31" fmla="*/ 180 h 292"/>
                <a:gd name="T32" fmla="*/ 276 w 292"/>
                <a:gd name="T33" fmla="*/ 210 h 292"/>
                <a:gd name="T34" fmla="*/ 259 w 292"/>
                <a:gd name="T35" fmla="*/ 237 h 292"/>
                <a:gd name="T36" fmla="*/ 237 w 292"/>
                <a:gd name="T37" fmla="*/ 260 h 292"/>
                <a:gd name="T38" fmla="*/ 209 w 292"/>
                <a:gd name="T39" fmla="*/ 278 h 292"/>
                <a:gd name="T40" fmla="*/ 179 w 292"/>
                <a:gd name="T41" fmla="*/ 288 h 292"/>
                <a:gd name="T42" fmla="*/ 145 w 292"/>
                <a:gd name="T43" fmla="*/ 292 h 292"/>
                <a:gd name="T44" fmla="*/ 112 w 292"/>
                <a:gd name="T45" fmla="*/ 288 h 292"/>
                <a:gd name="T46" fmla="*/ 81 w 292"/>
                <a:gd name="T47" fmla="*/ 278 h 292"/>
                <a:gd name="T48" fmla="*/ 53 w 292"/>
                <a:gd name="T49" fmla="*/ 260 h 292"/>
                <a:gd name="T50" fmla="*/ 31 w 292"/>
                <a:gd name="T51" fmla="*/ 237 h 292"/>
                <a:gd name="T52" fmla="*/ 14 w 292"/>
                <a:gd name="T53" fmla="*/ 210 h 292"/>
                <a:gd name="T54" fmla="*/ 4 w 292"/>
                <a:gd name="T55" fmla="*/ 180 h 292"/>
                <a:gd name="T56" fmla="*/ 0 w 292"/>
                <a:gd name="T57" fmla="*/ 146 h 292"/>
                <a:gd name="T58" fmla="*/ 102 w 292"/>
                <a:gd name="T59" fmla="*/ 121 h 292"/>
                <a:gd name="T60" fmla="*/ 102 w 292"/>
                <a:gd name="T61" fmla="*/ 142 h 292"/>
                <a:gd name="T62" fmla="*/ 120 w 292"/>
                <a:gd name="T63" fmla="*/ 142 h 292"/>
                <a:gd name="T64" fmla="*/ 120 w 292"/>
                <a:gd name="T65" fmla="*/ 223 h 292"/>
                <a:gd name="T66" fmla="*/ 102 w 292"/>
                <a:gd name="T67" fmla="*/ 223 h 292"/>
                <a:gd name="T68" fmla="*/ 102 w 292"/>
                <a:gd name="T69" fmla="*/ 244 h 292"/>
                <a:gd name="T70" fmla="*/ 188 w 292"/>
                <a:gd name="T71" fmla="*/ 244 h 292"/>
                <a:gd name="T72" fmla="*/ 188 w 292"/>
                <a:gd name="T73" fmla="*/ 223 h 292"/>
                <a:gd name="T74" fmla="*/ 170 w 292"/>
                <a:gd name="T75" fmla="*/ 223 h 292"/>
                <a:gd name="T76" fmla="*/ 170 w 292"/>
                <a:gd name="T77" fmla="*/ 142 h 292"/>
                <a:gd name="T78" fmla="*/ 188 w 292"/>
                <a:gd name="T79" fmla="*/ 142 h 292"/>
                <a:gd name="T80" fmla="*/ 188 w 292"/>
                <a:gd name="T81" fmla="*/ 121 h 292"/>
                <a:gd name="T82" fmla="*/ 102 w 292"/>
                <a:gd name="T83" fmla="*/ 121 h 292"/>
                <a:gd name="T84" fmla="*/ 115 w 292"/>
                <a:gd name="T85" fmla="*/ 79 h 292"/>
                <a:gd name="T86" fmla="*/ 117 w 292"/>
                <a:gd name="T87" fmla="*/ 92 h 292"/>
                <a:gd name="T88" fmla="*/ 124 w 292"/>
                <a:gd name="T89" fmla="*/ 101 h 292"/>
                <a:gd name="T90" fmla="*/ 133 w 292"/>
                <a:gd name="T91" fmla="*/ 108 h 292"/>
                <a:gd name="T92" fmla="*/ 145 w 292"/>
                <a:gd name="T93" fmla="*/ 110 h 292"/>
                <a:gd name="T94" fmla="*/ 157 w 292"/>
                <a:gd name="T95" fmla="*/ 108 h 292"/>
                <a:gd name="T96" fmla="*/ 167 w 292"/>
                <a:gd name="T97" fmla="*/ 101 h 292"/>
                <a:gd name="T98" fmla="*/ 174 w 292"/>
                <a:gd name="T99" fmla="*/ 92 h 292"/>
                <a:gd name="T100" fmla="*/ 176 w 292"/>
                <a:gd name="T101" fmla="*/ 79 h 292"/>
                <a:gd name="T102" fmla="*/ 174 w 292"/>
                <a:gd name="T103" fmla="*/ 67 h 292"/>
                <a:gd name="T104" fmla="*/ 167 w 292"/>
                <a:gd name="T105" fmla="*/ 58 h 292"/>
                <a:gd name="T106" fmla="*/ 157 w 292"/>
                <a:gd name="T107" fmla="*/ 51 h 292"/>
                <a:gd name="T108" fmla="*/ 145 w 292"/>
                <a:gd name="T109" fmla="*/ 49 h 292"/>
                <a:gd name="T110" fmla="*/ 133 w 292"/>
                <a:gd name="T111" fmla="*/ 51 h 292"/>
                <a:gd name="T112" fmla="*/ 124 w 292"/>
                <a:gd name="T113" fmla="*/ 58 h 292"/>
                <a:gd name="T114" fmla="*/ 117 w 292"/>
                <a:gd name="T115" fmla="*/ 67 h 292"/>
                <a:gd name="T116" fmla="*/ 115 w 292"/>
                <a:gd name="T117" fmla="*/ 79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2" h="292">
                  <a:moveTo>
                    <a:pt x="0" y="146"/>
                  </a:moveTo>
                  <a:lnTo>
                    <a:pt x="4" y="113"/>
                  </a:lnTo>
                  <a:lnTo>
                    <a:pt x="14" y="82"/>
                  </a:lnTo>
                  <a:lnTo>
                    <a:pt x="31" y="55"/>
                  </a:lnTo>
                  <a:lnTo>
                    <a:pt x="53" y="32"/>
                  </a:lnTo>
                  <a:lnTo>
                    <a:pt x="81" y="15"/>
                  </a:lnTo>
                  <a:lnTo>
                    <a:pt x="112" y="4"/>
                  </a:lnTo>
                  <a:lnTo>
                    <a:pt x="145" y="0"/>
                  </a:lnTo>
                  <a:lnTo>
                    <a:pt x="179" y="4"/>
                  </a:lnTo>
                  <a:lnTo>
                    <a:pt x="209" y="15"/>
                  </a:lnTo>
                  <a:lnTo>
                    <a:pt x="237" y="32"/>
                  </a:lnTo>
                  <a:lnTo>
                    <a:pt x="259" y="55"/>
                  </a:lnTo>
                  <a:lnTo>
                    <a:pt x="276" y="82"/>
                  </a:lnTo>
                  <a:lnTo>
                    <a:pt x="288" y="113"/>
                  </a:lnTo>
                  <a:lnTo>
                    <a:pt x="292" y="146"/>
                  </a:lnTo>
                  <a:lnTo>
                    <a:pt x="288" y="180"/>
                  </a:lnTo>
                  <a:lnTo>
                    <a:pt x="276" y="210"/>
                  </a:lnTo>
                  <a:lnTo>
                    <a:pt x="259" y="237"/>
                  </a:lnTo>
                  <a:lnTo>
                    <a:pt x="237" y="260"/>
                  </a:lnTo>
                  <a:lnTo>
                    <a:pt x="209" y="278"/>
                  </a:lnTo>
                  <a:lnTo>
                    <a:pt x="179" y="288"/>
                  </a:lnTo>
                  <a:lnTo>
                    <a:pt x="145" y="292"/>
                  </a:lnTo>
                  <a:lnTo>
                    <a:pt x="112" y="288"/>
                  </a:lnTo>
                  <a:lnTo>
                    <a:pt x="81" y="278"/>
                  </a:lnTo>
                  <a:lnTo>
                    <a:pt x="53" y="260"/>
                  </a:lnTo>
                  <a:lnTo>
                    <a:pt x="31" y="237"/>
                  </a:lnTo>
                  <a:lnTo>
                    <a:pt x="14" y="210"/>
                  </a:lnTo>
                  <a:lnTo>
                    <a:pt x="4" y="180"/>
                  </a:lnTo>
                  <a:lnTo>
                    <a:pt x="0" y="146"/>
                  </a:lnTo>
                  <a:close/>
                  <a:moveTo>
                    <a:pt x="102" y="121"/>
                  </a:moveTo>
                  <a:lnTo>
                    <a:pt x="102" y="142"/>
                  </a:lnTo>
                  <a:lnTo>
                    <a:pt x="120" y="142"/>
                  </a:lnTo>
                  <a:lnTo>
                    <a:pt x="120" y="223"/>
                  </a:lnTo>
                  <a:lnTo>
                    <a:pt x="102" y="223"/>
                  </a:lnTo>
                  <a:lnTo>
                    <a:pt x="102" y="244"/>
                  </a:lnTo>
                  <a:lnTo>
                    <a:pt x="188" y="244"/>
                  </a:lnTo>
                  <a:lnTo>
                    <a:pt x="188" y="223"/>
                  </a:lnTo>
                  <a:lnTo>
                    <a:pt x="170" y="223"/>
                  </a:lnTo>
                  <a:lnTo>
                    <a:pt x="170" y="142"/>
                  </a:lnTo>
                  <a:lnTo>
                    <a:pt x="188" y="142"/>
                  </a:lnTo>
                  <a:lnTo>
                    <a:pt x="188" y="121"/>
                  </a:lnTo>
                  <a:lnTo>
                    <a:pt x="102" y="121"/>
                  </a:lnTo>
                  <a:close/>
                  <a:moveTo>
                    <a:pt x="115" y="79"/>
                  </a:moveTo>
                  <a:lnTo>
                    <a:pt x="117" y="92"/>
                  </a:lnTo>
                  <a:lnTo>
                    <a:pt x="124" y="101"/>
                  </a:lnTo>
                  <a:lnTo>
                    <a:pt x="133" y="108"/>
                  </a:lnTo>
                  <a:lnTo>
                    <a:pt x="145" y="110"/>
                  </a:lnTo>
                  <a:lnTo>
                    <a:pt x="157" y="108"/>
                  </a:lnTo>
                  <a:lnTo>
                    <a:pt x="167" y="101"/>
                  </a:lnTo>
                  <a:lnTo>
                    <a:pt x="174" y="92"/>
                  </a:lnTo>
                  <a:lnTo>
                    <a:pt x="176" y="79"/>
                  </a:lnTo>
                  <a:lnTo>
                    <a:pt x="174" y="67"/>
                  </a:lnTo>
                  <a:lnTo>
                    <a:pt x="167" y="58"/>
                  </a:lnTo>
                  <a:lnTo>
                    <a:pt x="157" y="51"/>
                  </a:lnTo>
                  <a:lnTo>
                    <a:pt x="145" y="49"/>
                  </a:lnTo>
                  <a:lnTo>
                    <a:pt x="133" y="51"/>
                  </a:lnTo>
                  <a:lnTo>
                    <a:pt x="124" y="58"/>
                  </a:lnTo>
                  <a:lnTo>
                    <a:pt x="117" y="67"/>
                  </a:lnTo>
                  <a:lnTo>
                    <a:pt x="115" y="79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noProof="0" dirty="0"/>
            </a:p>
          </p:txBody>
        </p:sp>
        <p:sp>
          <p:nvSpPr>
            <p:cNvPr id="169" name="Rechthoek 168"/>
            <p:cNvSpPr/>
            <p:nvPr userDrawn="1"/>
          </p:nvSpPr>
          <p:spPr>
            <a:xfrm>
              <a:off x="-3380966" y="3431177"/>
              <a:ext cx="2817995" cy="5921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Want to find out more? Go to the slide 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‘Video instructions – YouTube links’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open this slide in presentation 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mode and click on the preferred link.</a:t>
              </a:r>
            </a:p>
          </p:txBody>
        </p:sp>
        <p:cxnSp>
          <p:nvCxnSpPr>
            <p:cNvPr id="170" name="Rechte verbindingslijn 169"/>
            <p:cNvCxnSpPr>
              <a:cxnSpLocks/>
            </p:cNvCxnSpPr>
            <p:nvPr userDrawn="1"/>
          </p:nvCxnSpPr>
          <p:spPr>
            <a:xfrm>
              <a:off x="-3740987" y="4142421"/>
              <a:ext cx="3178016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</p:grpSp>
      <p:grpSp>
        <p:nvGrpSpPr>
          <p:cNvPr id="122" name="Meer informatie">
            <a:extLst>
              <a:ext uri="{FF2B5EF4-FFF2-40B4-BE49-F238E27FC236}">
                <a16:creationId xmlns:a16="http://schemas.microsoft.com/office/drawing/2014/main" id="{B54C7B4B-A45F-4C05-9604-75C834C2B075}"/>
              </a:ext>
            </a:extLst>
          </p:cNvPr>
          <p:cNvGrpSpPr/>
          <p:nvPr userDrawn="1"/>
        </p:nvGrpSpPr>
        <p:grpSpPr>
          <a:xfrm>
            <a:off x="-3421298" y="4215397"/>
            <a:ext cx="3178515" cy="783273"/>
            <a:chOff x="-3741486" y="3359148"/>
            <a:chExt cx="3178515" cy="783273"/>
          </a:xfrm>
        </p:grpSpPr>
        <p:sp>
          <p:nvSpPr>
            <p:cNvPr id="123" name="Freeform 101">
              <a:extLst>
                <a:ext uri="{FF2B5EF4-FFF2-40B4-BE49-F238E27FC236}">
                  <a16:creationId xmlns:a16="http://schemas.microsoft.com/office/drawing/2014/main" id="{F2DC2E9F-9568-4091-AD4D-D51B9BC666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741486" y="3359148"/>
              <a:ext cx="255753" cy="255753"/>
            </a:xfrm>
            <a:custGeom>
              <a:avLst/>
              <a:gdLst>
                <a:gd name="T0" fmla="*/ 0 w 292"/>
                <a:gd name="T1" fmla="*/ 146 h 292"/>
                <a:gd name="T2" fmla="*/ 4 w 292"/>
                <a:gd name="T3" fmla="*/ 113 h 292"/>
                <a:gd name="T4" fmla="*/ 14 w 292"/>
                <a:gd name="T5" fmla="*/ 82 h 292"/>
                <a:gd name="T6" fmla="*/ 31 w 292"/>
                <a:gd name="T7" fmla="*/ 55 h 292"/>
                <a:gd name="T8" fmla="*/ 53 w 292"/>
                <a:gd name="T9" fmla="*/ 32 h 292"/>
                <a:gd name="T10" fmla="*/ 81 w 292"/>
                <a:gd name="T11" fmla="*/ 15 h 292"/>
                <a:gd name="T12" fmla="*/ 112 w 292"/>
                <a:gd name="T13" fmla="*/ 4 h 292"/>
                <a:gd name="T14" fmla="*/ 145 w 292"/>
                <a:gd name="T15" fmla="*/ 0 h 292"/>
                <a:gd name="T16" fmla="*/ 179 w 292"/>
                <a:gd name="T17" fmla="*/ 4 h 292"/>
                <a:gd name="T18" fmla="*/ 209 w 292"/>
                <a:gd name="T19" fmla="*/ 15 h 292"/>
                <a:gd name="T20" fmla="*/ 237 w 292"/>
                <a:gd name="T21" fmla="*/ 32 h 292"/>
                <a:gd name="T22" fmla="*/ 259 w 292"/>
                <a:gd name="T23" fmla="*/ 55 h 292"/>
                <a:gd name="T24" fmla="*/ 276 w 292"/>
                <a:gd name="T25" fmla="*/ 82 h 292"/>
                <a:gd name="T26" fmla="*/ 288 w 292"/>
                <a:gd name="T27" fmla="*/ 113 h 292"/>
                <a:gd name="T28" fmla="*/ 292 w 292"/>
                <a:gd name="T29" fmla="*/ 146 h 292"/>
                <a:gd name="T30" fmla="*/ 288 w 292"/>
                <a:gd name="T31" fmla="*/ 180 h 292"/>
                <a:gd name="T32" fmla="*/ 276 w 292"/>
                <a:gd name="T33" fmla="*/ 210 h 292"/>
                <a:gd name="T34" fmla="*/ 259 w 292"/>
                <a:gd name="T35" fmla="*/ 237 h 292"/>
                <a:gd name="T36" fmla="*/ 237 w 292"/>
                <a:gd name="T37" fmla="*/ 260 h 292"/>
                <a:gd name="T38" fmla="*/ 209 w 292"/>
                <a:gd name="T39" fmla="*/ 278 h 292"/>
                <a:gd name="T40" fmla="*/ 179 w 292"/>
                <a:gd name="T41" fmla="*/ 288 h 292"/>
                <a:gd name="T42" fmla="*/ 145 w 292"/>
                <a:gd name="T43" fmla="*/ 292 h 292"/>
                <a:gd name="T44" fmla="*/ 112 w 292"/>
                <a:gd name="T45" fmla="*/ 288 h 292"/>
                <a:gd name="T46" fmla="*/ 81 w 292"/>
                <a:gd name="T47" fmla="*/ 278 h 292"/>
                <a:gd name="T48" fmla="*/ 53 w 292"/>
                <a:gd name="T49" fmla="*/ 260 h 292"/>
                <a:gd name="T50" fmla="*/ 31 w 292"/>
                <a:gd name="T51" fmla="*/ 237 h 292"/>
                <a:gd name="T52" fmla="*/ 14 w 292"/>
                <a:gd name="T53" fmla="*/ 210 h 292"/>
                <a:gd name="T54" fmla="*/ 4 w 292"/>
                <a:gd name="T55" fmla="*/ 180 h 292"/>
                <a:gd name="T56" fmla="*/ 0 w 292"/>
                <a:gd name="T57" fmla="*/ 146 h 292"/>
                <a:gd name="T58" fmla="*/ 102 w 292"/>
                <a:gd name="T59" fmla="*/ 121 h 292"/>
                <a:gd name="T60" fmla="*/ 102 w 292"/>
                <a:gd name="T61" fmla="*/ 142 h 292"/>
                <a:gd name="T62" fmla="*/ 120 w 292"/>
                <a:gd name="T63" fmla="*/ 142 h 292"/>
                <a:gd name="T64" fmla="*/ 120 w 292"/>
                <a:gd name="T65" fmla="*/ 223 h 292"/>
                <a:gd name="T66" fmla="*/ 102 w 292"/>
                <a:gd name="T67" fmla="*/ 223 h 292"/>
                <a:gd name="T68" fmla="*/ 102 w 292"/>
                <a:gd name="T69" fmla="*/ 244 h 292"/>
                <a:gd name="T70" fmla="*/ 188 w 292"/>
                <a:gd name="T71" fmla="*/ 244 h 292"/>
                <a:gd name="T72" fmla="*/ 188 w 292"/>
                <a:gd name="T73" fmla="*/ 223 h 292"/>
                <a:gd name="T74" fmla="*/ 170 w 292"/>
                <a:gd name="T75" fmla="*/ 223 h 292"/>
                <a:gd name="T76" fmla="*/ 170 w 292"/>
                <a:gd name="T77" fmla="*/ 142 h 292"/>
                <a:gd name="T78" fmla="*/ 188 w 292"/>
                <a:gd name="T79" fmla="*/ 142 h 292"/>
                <a:gd name="T80" fmla="*/ 188 w 292"/>
                <a:gd name="T81" fmla="*/ 121 h 292"/>
                <a:gd name="T82" fmla="*/ 102 w 292"/>
                <a:gd name="T83" fmla="*/ 121 h 292"/>
                <a:gd name="T84" fmla="*/ 115 w 292"/>
                <a:gd name="T85" fmla="*/ 79 h 292"/>
                <a:gd name="T86" fmla="*/ 117 w 292"/>
                <a:gd name="T87" fmla="*/ 92 h 292"/>
                <a:gd name="T88" fmla="*/ 124 w 292"/>
                <a:gd name="T89" fmla="*/ 101 h 292"/>
                <a:gd name="T90" fmla="*/ 133 w 292"/>
                <a:gd name="T91" fmla="*/ 108 h 292"/>
                <a:gd name="T92" fmla="*/ 145 w 292"/>
                <a:gd name="T93" fmla="*/ 110 h 292"/>
                <a:gd name="T94" fmla="*/ 157 w 292"/>
                <a:gd name="T95" fmla="*/ 108 h 292"/>
                <a:gd name="T96" fmla="*/ 167 w 292"/>
                <a:gd name="T97" fmla="*/ 101 h 292"/>
                <a:gd name="T98" fmla="*/ 174 w 292"/>
                <a:gd name="T99" fmla="*/ 92 h 292"/>
                <a:gd name="T100" fmla="*/ 176 w 292"/>
                <a:gd name="T101" fmla="*/ 79 h 292"/>
                <a:gd name="T102" fmla="*/ 174 w 292"/>
                <a:gd name="T103" fmla="*/ 67 h 292"/>
                <a:gd name="T104" fmla="*/ 167 w 292"/>
                <a:gd name="T105" fmla="*/ 58 h 292"/>
                <a:gd name="T106" fmla="*/ 157 w 292"/>
                <a:gd name="T107" fmla="*/ 51 h 292"/>
                <a:gd name="T108" fmla="*/ 145 w 292"/>
                <a:gd name="T109" fmla="*/ 49 h 292"/>
                <a:gd name="T110" fmla="*/ 133 w 292"/>
                <a:gd name="T111" fmla="*/ 51 h 292"/>
                <a:gd name="T112" fmla="*/ 124 w 292"/>
                <a:gd name="T113" fmla="*/ 58 h 292"/>
                <a:gd name="T114" fmla="*/ 117 w 292"/>
                <a:gd name="T115" fmla="*/ 67 h 292"/>
                <a:gd name="T116" fmla="*/ 115 w 292"/>
                <a:gd name="T117" fmla="*/ 79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2" h="292">
                  <a:moveTo>
                    <a:pt x="0" y="146"/>
                  </a:moveTo>
                  <a:lnTo>
                    <a:pt x="4" y="113"/>
                  </a:lnTo>
                  <a:lnTo>
                    <a:pt x="14" y="82"/>
                  </a:lnTo>
                  <a:lnTo>
                    <a:pt x="31" y="55"/>
                  </a:lnTo>
                  <a:lnTo>
                    <a:pt x="53" y="32"/>
                  </a:lnTo>
                  <a:lnTo>
                    <a:pt x="81" y="15"/>
                  </a:lnTo>
                  <a:lnTo>
                    <a:pt x="112" y="4"/>
                  </a:lnTo>
                  <a:lnTo>
                    <a:pt x="145" y="0"/>
                  </a:lnTo>
                  <a:lnTo>
                    <a:pt x="179" y="4"/>
                  </a:lnTo>
                  <a:lnTo>
                    <a:pt x="209" y="15"/>
                  </a:lnTo>
                  <a:lnTo>
                    <a:pt x="237" y="32"/>
                  </a:lnTo>
                  <a:lnTo>
                    <a:pt x="259" y="55"/>
                  </a:lnTo>
                  <a:lnTo>
                    <a:pt x="276" y="82"/>
                  </a:lnTo>
                  <a:lnTo>
                    <a:pt x="288" y="113"/>
                  </a:lnTo>
                  <a:lnTo>
                    <a:pt x="292" y="146"/>
                  </a:lnTo>
                  <a:lnTo>
                    <a:pt x="288" y="180"/>
                  </a:lnTo>
                  <a:lnTo>
                    <a:pt x="276" y="210"/>
                  </a:lnTo>
                  <a:lnTo>
                    <a:pt x="259" y="237"/>
                  </a:lnTo>
                  <a:lnTo>
                    <a:pt x="237" y="260"/>
                  </a:lnTo>
                  <a:lnTo>
                    <a:pt x="209" y="278"/>
                  </a:lnTo>
                  <a:lnTo>
                    <a:pt x="179" y="288"/>
                  </a:lnTo>
                  <a:lnTo>
                    <a:pt x="145" y="292"/>
                  </a:lnTo>
                  <a:lnTo>
                    <a:pt x="112" y="288"/>
                  </a:lnTo>
                  <a:lnTo>
                    <a:pt x="81" y="278"/>
                  </a:lnTo>
                  <a:lnTo>
                    <a:pt x="53" y="260"/>
                  </a:lnTo>
                  <a:lnTo>
                    <a:pt x="31" y="237"/>
                  </a:lnTo>
                  <a:lnTo>
                    <a:pt x="14" y="210"/>
                  </a:lnTo>
                  <a:lnTo>
                    <a:pt x="4" y="180"/>
                  </a:lnTo>
                  <a:lnTo>
                    <a:pt x="0" y="146"/>
                  </a:lnTo>
                  <a:close/>
                  <a:moveTo>
                    <a:pt x="102" y="121"/>
                  </a:moveTo>
                  <a:lnTo>
                    <a:pt x="102" y="142"/>
                  </a:lnTo>
                  <a:lnTo>
                    <a:pt x="120" y="142"/>
                  </a:lnTo>
                  <a:lnTo>
                    <a:pt x="120" y="223"/>
                  </a:lnTo>
                  <a:lnTo>
                    <a:pt x="102" y="223"/>
                  </a:lnTo>
                  <a:lnTo>
                    <a:pt x="102" y="244"/>
                  </a:lnTo>
                  <a:lnTo>
                    <a:pt x="188" y="244"/>
                  </a:lnTo>
                  <a:lnTo>
                    <a:pt x="188" y="223"/>
                  </a:lnTo>
                  <a:lnTo>
                    <a:pt x="170" y="223"/>
                  </a:lnTo>
                  <a:lnTo>
                    <a:pt x="170" y="142"/>
                  </a:lnTo>
                  <a:lnTo>
                    <a:pt x="188" y="142"/>
                  </a:lnTo>
                  <a:lnTo>
                    <a:pt x="188" y="121"/>
                  </a:lnTo>
                  <a:lnTo>
                    <a:pt x="102" y="121"/>
                  </a:lnTo>
                  <a:close/>
                  <a:moveTo>
                    <a:pt x="115" y="79"/>
                  </a:moveTo>
                  <a:lnTo>
                    <a:pt x="117" y="92"/>
                  </a:lnTo>
                  <a:lnTo>
                    <a:pt x="124" y="101"/>
                  </a:lnTo>
                  <a:lnTo>
                    <a:pt x="133" y="108"/>
                  </a:lnTo>
                  <a:lnTo>
                    <a:pt x="145" y="110"/>
                  </a:lnTo>
                  <a:lnTo>
                    <a:pt x="157" y="108"/>
                  </a:lnTo>
                  <a:lnTo>
                    <a:pt x="167" y="101"/>
                  </a:lnTo>
                  <a:lnTo>
                    <a:pt x="174" y="92"/>
                  </a:lnTo>
                  <a:lnTo>
                    <a:pt x="176" y="79"/>
                  </a:lnTo>
                  <a:lnTo>
                    <a:pt x="174" y="67"/>
                  </a:lnTo>
                  <a:lnTo>
                    <a:pt x="167" y="58"/>
                  </a:lnTo>
                  <a:lnTo>
                    <a:pt x="157" y="51"/>
                  </a:lnTo>
                  <a:lnTo>
                    <a:pt x="145" y="49"/>
                  </a:lnTo>
                  <a:lnTo>
                    <a:pt x="133" y="51"/>
                  </a:lnTo>
                  <a:lnTo>
                    <a:pt x="124" y="58"/>
                  </a:lnTo>
                  <a:lnTo>
                    <a:pt x="117" y="67"/>
                  </a:lnTo>
                  <a:lnTo>
                    <a:pt x="115" y="79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 noProof="0" dirty="0"/>
            </a:p>
          </p:txBody>
        </p:sp>
        <p:sp>
          <p:nvSpPr>
            <p:cNvPr id="124" name="Rechthoek 168">
              <a:extLst>
                <a:ext uri="{FF2B5EF4-FFF2-40B4-BE49-F238E27FC236}">
                  <a16:creationId xmlns:a16="http://schemas.microsoft.com/office/drawing/2014/main" id="{1D5AECC1-0DF1-4A1C-BDAA-9BF589244084}"/>
                </a:ext>
              </a:extLst>
            </p:cNvPr>
            <p:cNvSpPr/>
            <p:nvPr userDrawn="1"/>
          </p:nvSpPr>
          <p:spPr>
            <a:xfrm>
              <a:off x="-3380966" y="3431177"/>
              <a:ext cx="2817995" cy="5921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TITLES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and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SUBTILES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</a:t>
              </a:r>
              <a:b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always need to be written in full capitals. Do not use lowercase.</a:t>
              </a:r>
            </a:p>
          </p:txBody>
        </p:sp>
        <p:cxnSp>
          <p:nvCxnSpPr>
            <p:cNvPr id="125" name="Rechte verbindingslijn 169">
              <a:extLst>
                <a:ext uri="{FF2B5EF4-FFF2-40B4-BE49-F238E27FC236}">
                  <a16:creationId xmlns:a16="http://schemas.microsoft.com/office/drawing/2014/main" id="{FA6D6D7C-2C60-4A0A-98CB-A866558BB8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740987" y="4142421"/>
              <a:ext cx="3178016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831793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90" r:id="rId3"/>
    <p:sldLayoutId id="2147483658" r:id="rId4"/>
    <p:sldLayoutId id="2147483676" r:id="rId5"/>
    <p:sldLayoutId id="2147483675" r:id="rId6"/>
    <p:sldLayoutId id="2147483669" r:id="rId7"/>
    <p:sldLayoutId id="2147483679" r:id="rId8"/>
    <p:sldLayoutId id="2147483677" r:id="rId9"/>
    <p:sldLayoutId id="2147483678" r:id="rId10"/>
    <p:sldLayoutId id="2147483689" r:id="rId11"/>
    <p:sldLayoutId id="2147483680" r:id="rId12"/>
    <p:sldLayoutId id="2147483681" r:id="rId13"/>
    <p:sldLayoutId id="2147483663" r:id="rId14"/>
    <p:sldLayoutId id="2147483664" r:id="rId15"/>
    <p:sldLayoutId id="2147483682" r:id="rId16"/>
    <p:sldLayoutId id="2147483683" r:id="rId17"/>
    <p:sldLayoutId id="2147483668" r:id="rId18"/>
    <p:sldLayoutId id="2147483684" r:id="rId19"/>
    <p:sldLayoutId id="2147483687" r:id="rId20"/>
    <p:sldLayoutId id="2147483688" r:id="rId21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 spc="50" baseline="0">
          <a:solidFill>
            <a:schemeClr val="tx2"/>
          </a:solidFill>
          <a:latin typeface="+mj-lt"/>
          <a:ea typeface="Segoe UI Black" panose="020B0A02040204020203" pitchFamily="34" charset="0"/>
          <a:cs typeface="Segoe UI Black" panose="020B0A02040204020203" pitchFamily="34" charset="0"/>
        </a:defRPr>
      </a:lvl1pPr>
    </p:titleStyle>
    <p:bodyStyle>
      <a:lvl1pPr marL="238125" indent="-238125" algn="l" defTabSz="719138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tx1"/>
        </a:buClr>
        <a:buSzPct val="90000"/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500063" indent="-261938" algn="l" defTabSz="719138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Tx/>
        <a:buSzPct val="100000"/>
        <a:buFont typeface="Muller Regular" pitchFamily="50" charset="0"/>
        <a:buChar char="−"/>
        <a:defRPr sz="1600" i="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0" indent="0" algn="l" defTabSz="719138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rgbClr val="0070C0"/>
        </a:buClr>
        <a:buSzPct val="85000"/>
        <a:buFont typeface="Arial" panose="020B0604020202020204" pitchFamily="34" charset="0"/>
        <a:buNone/>
        <a:defRPr sz="1600" i="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0" indent="0" algn="l" defTabSz="719138" rtl="0" eaLnBrk="1" latinLnBrk="0" hangingPunct="1">
        <a:lnSpc>
          <a:spcPct val="100000"/>
        </a:lnSpc>
        <a:spcBef>
          <a:spcPts val="300"/>
        </a:spcBef>
        <a:spcAft>
          <a:spcPts val="1200"/>
        </a:spcAft>
        <a:buFont typeface="Arial" panose="020B0604020202020204" pitchFamily="34" charset="0"/>
        <a:buNone/>
        <a:defRPr sz="1600" b="1" kern="1200" cap="all" spc="30" baseline="0">
          <a:solidFill>
            <a:schemeClr val="tx2"/>
          </a:solidFill>
          <a:latin typeface="+mj-lt"/>
          <a:ea typeface="+mn-ea"/>
          <a:cs typeface="Arial" panose="020B0604020202020204" pitchFamily="34" charset="0"/>
        </a:defRPr>
      </a:lvl4pPr>
      <a:lvl5pPr marL="314325" indent="-314325" algn="l" defTabSz="719138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Tx/>
        <a:buFont typeface="+mj-lt"/>
        <a:buAutoNum type="arabicPeriod"/>
        <a:defRPr sz="1600" i="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300"/>
        </a:spcAft>
        <a:buFont typeface="Arial" panose="020B0604020202020204" pitchFamily="34" charset="0"/>
        <a:buNone/>
        <a:defRPr sz="1600" i="1" kern="1200">
          <a:solidFill>
            <a:schemeClr val="accent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600" i="0" kern="1200" normalizeH="1" baseline="0">
          <a:solidFill>
            <a:schemeClr val="tx1">
              <a:lumMod val="85000"/>
              <a:lumOff val="15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ROYAL IHC</a:t>
            </a:r>
          </a:p>
        </p:txBody>
      </p:sp>
      <p:sp>
        <p:nvSpPr>
          <p:cNvPr id="6" name="Ondertitel 5"/>
          <p:cNvSpPr>
            <a:spLocks noGrp="1"/>
          </p:cNvSpPr>
          <p:nvPr>
            <p:ph type="subTitle" idx="1"/>
          </p:nvPr>
        </p:nvSpPr>
        <p:spPr>
          <a:xfrm>
            <a:off x="668337" y="3328752"/>
            <a:ext cx="6197600" cy="937187"/>
          </a:xfrm>
        </p:spPr>
        <p:txBody>
          <a:bodyPr/>
          <a:lstStyle/>
          <a:p>
            <a:r>
              <a:rPr lang="en-GB" dirty="0"/>
              <a:t>1</a:t>
            </a:r>
            <a:r>
              <a:rPr lang="en-GB" baseline="30000" dirty="0"/>
              <a:t>st</a:t>
            </a:r>
            <a:r>
              <a:rPr lang="en-GB" dirty="0"/>
              <a:t>  April 2019</a:t>
            </a:r>
          </a:p>
          <a:p>
            <a:r>
              <a:rPr lang="en-GB" dirty="0"/>
              <a:t>Han van Voorst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IHC Medusa </a:t>
            </a:r>
          </a:p>
        </p:txBody>
      </p:sp>
      <p:pic>
        <p:nvPicPr>
          <p:cNvPr id="8" name="Picture 7" descr="C:\Users\cjferchaud\OneDrive\desktop\Medusa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29" t="25982" r="20123" b="53020"/>
          <a:stretch/>
        </p:blipFill>
        <p:spPr bwMode="auto">
          <a:xfrm>
            <a:off x="6985859" y="1273952"/>
            <a:ext cx="4317519" cy="29919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458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OpportUnIties</a:t>
            </a:r>
            <a:r>
              <a:rPr lang="en-GB" dirty="0"/>
              <a:t> for collaboration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762DE2-48F8-48CD-9D48-D602E7A5A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10</a:t>
            </a:fld>
            <a:endParaRPr lang="nl-NL"/>
          </a:p>
        </p:txBody>
      </p:sp>
      <p:sp>
        <p:nvSpPr>
          <p:cNvPr id="5" name="Tijdelijke aanduiding voor verticale tekst 7"/>
          <p:cNvSpPr>
            <a:spLocks noGrp="1"/>
          </p:cNvSpPr>
          <p:nvPr>
            <p:ph type="body" orient="vert" idx="4294967295"/>
          </p:nvPr>
        </p:nvSpPr>
        <p:spPr>
          <a:xfrm>
            <a:off x="698499" y="1663701"/>
            <a:ext cx="5477450" cy="4506790"/>
          </a:xfrm>
        </p:spPr>
        <p:txBody>
          <a:bodyPr/>
          <a:lstStyle/>
          <a:p>
            <a:r>
              <a:rPr lang="en-GB" dirty="0"/>
              <a:t>Many opportunities for infrastructure and soil stabilisation with our </a:t>
            </a:r>
            <a:r>
              <a:rPr lang="en-GB" dirty="0" smtClean="0"/>
              <a:t>technology</a:t>
            </a:r>
            <a:endParaRPr lang="en-GB" dirty="0"/>
          </a:p>
          <a:p>
            <a:r>
              <a:rPr lang="en-GB" dirty="0" smtClean="0"/>
              <a:t>We </a:t>
            </a:r>
            <a:r>
              <a:rPr lang="en-GB" dirty="0"/>
              <a:t>are looking for companies that want to explore application of our </a:t>
            </a:r>
            <a:r>
              <a:rPr lang="en-US" dirty="0"/>
              <a:t>solutions in their </a:t>
            </a:r>
            <a:r>
              <a:rPr lang="en-US" dirty="0" smtClean="0"/>
              <a:t>projects</a:t>
            </a:r>
            <a:endParaRPr lang="en-US" dirty="0"/>
          </a:p>
          <a:p>
            <a:r>
              <a:rPr lang="en-US" dirty="0" smtClean="0"/>
              <a:t>Are </a:t>
            </a:r>
            <a:r>
              <a:rPr lang="en-US" dirty="0"/>
              <a:t>you interested? Let me know!</a:t>
            </a:r>
          </a:p>
          <a:p>
            <a:endParaRPr lang="en-US" dirty="0" smtClean="0"/>
          </a:p>
          <a:p>
            <a:pPr>
              <a:lnSpc>
                <a:spcPct val="120000"/>
              </a:lnSpc>
            </a:pPr>
            <a:endParaRPr lang="en-US" sz="1000" dirty="0" smtClean="0"/>
          </a:p>
          <a:p>
            <a:pPr>
              <a:lnSpc>
                <a:spcPct val="120000"/>
              </a:lnSpc>
            </a:pPr>
            <a:endParaRPr lang="en-US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936476-280A-4464-BBC6-03C913BD0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6015" y="4849315"/>
            <a:ext cx="2335884" cy="13139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BCF4C5-1CAF-4083-B421-155138B62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232" y="4856556"/>
            <a:ext cx="1969783" cy="13139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528A54-F5D2-4980-B210-3D1FA2EE1F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7202" y="4860176"/>
            <a:ext cx="2179030" cy="13066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52B66-97EE-4BF9-8826-DD7529BD35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6968" y="4850457"/>
            <a:ext cx="1860233" cy="13127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DF8D73-2993-4D22-A75B-B4B6728545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100" y="4856557"/>
            <a:ext cx="2627868" cy="131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3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1E5B41-1388-44B9-9065-1343BB891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11</a:t>
            </a:fld>
            <a:endParaRPr lang="nl-NL" dirty="0"/>
          </a:p>
        </p:txBody>
      </p:sp>
      <p:sp>
        <p:nvSpPr>
          <p:cNvPr id="3" name="Titel 3"/>
          <p:cNvSpPr txBox="1">
            <a:spLocks/>
          </p:cNvSpPr>
          <p:nvPr/>
        </p:nvSpPr>
        <p:spPr>
          <a:xfrm>
            <a:off x="689846" y="1951175"/>
            <a:ext cx="10782154" cy="490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 spc="50" baseline="0">
                <a:solidFill>
                  <a:schemeClr val="tx2"/>
                </a:solidFill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algn="ctr"/>
            <a:r>
              <a:rPr lang="en-GB" dirty="0">
                <a:solidFill>
                  <a:schemeClr val="tx1"/>
                </a:solidFill>
              </a:rPr>
              <a:t>Thank you 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344155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ROYAL IHC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4294967295"/>
          </p:nvPr>
        </p:nvSpPr>
        <p:spPr>
          <a:xfrm>
            <a:off x="833410" y="1625600"/>
            <a:ext cx="4246589" cy="3784544"/>
          </a:xfrm>
        </p:spPr>
        <p:txBody>
          <a:bodyPr/>
          <a:lstStyle/>
          <a:p>
            <a:pPr lvl="3"/>
            <a:r>
              <a:rPr lang="en-GB" dirty="0">
                <a:solidFill>
                  <a:schemeClr val="bg2"/>
                </a:solidFill>
              </a:rPr>
              <a:t>solutions</a:t>
            </a:r>
          </a:p>
          <a:p>
            <a:pPr marL="285750" lvl="3" indent="-285750">
              <a:buFont typeface="Arial" panose="020B0604020202020204" pitchFamily="34" charset="0"/>
              <a:buChar char="•"/>
            </a:pPr>
            <a:r>
              <a:rPr lang="en-GB" b="0" cap="none" dirty="0">
                <a:solidFill>
                  <a:schemeClr val="bg2"/>
                </a:solidFill>
                <a:latin typeface="+mn-lt"/>
              </a:rPr>
              <a:t>Supply of vessels &amp; equipment </a:t>
            </a:r>
          </a:p>
          <a:p>
            <a:pPr marL="285750" lvl="3" indent="-285750">
              <a:buFont typeface="Arial" panose="020B0604020202020204" pitchFamily="34" charset="0"/>
              <a:buChar char="•"/>
            </a:pPr>
            <a:r>
              <a:rPr lang="en-GB" b="0" cap="none" dirty="0">
                <a:solidFill>
                  <a:schemeClr val="bg2"/>
                </a:solidFill>
                <a:latin typeface="+mn-lt"/>
              </a:rPr>
              <a:t>Consultancy (dredging &amp; mining)</a:t>
            </a:r>
          </a:p>
          <a:p>
            <a:pPr marL="0" indent="0">
              <a:buNone/>
            </a:pPr>
            <a:endParaRPr lang="en-GB" b="1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0" indent="0">
              <a:buNone/>
            </a:pPr>
            <a:r>
              <a:rPr lang="en-GB" b="1" dirty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</a:rPr>
              <a:t>Markets</a:t>
            </a:r>
          </a:p>
          <a:p>
            <a:r>
              <a:rPr lang="en-GB" dirty="0">
                <a:solidFill>
                  <a:prstClr val="black">
                    <a:lumMod val="85000"/>
                    <a:lumOff val="15000"/>
                  </a:prstClr>
                </a:solidFill>
              </a:rPr>
              <a:t>Dredging</a:t>
            </a:r>
          </a:p>
          <a:p>
            <a:r>
              <a:rPr lang="en-GB" dirty="0">
                <a:solidFill>
                  <a:prstClr val="black">
                    <a:lumMod val="85000"/>
                    <a:lumOff val="15000"/>
                  </a:prstClr>
                </a:solidFill>
              </a:rPr>
              <a:t>Offshore</a:t>
            </a:r>
          </a:p>
          <a:p>
            <a:r>
              <a:rPr lang="en-GB" dirty="0">
                <a:solidFill>
                  <a:prstClr val="black">
                    <a:lumMod val="85000"/>
                    <a:lumOff val="15000"/>
                  </a:prstClr>
                </a:solidFill>
              </a:rPr>
              <a:t>Mining</a:t>
            </a:r>
          </a:p>
          <a:p>
            <a:r>
              <a:rPr lang="en-GB" dirty="0">
                <a:solidFill>
                  <a:prstClr val="black">
                    <a:lumMod val="85000"/>
                    <a:lumOff val="15000"/>
                  </a:prstClr>
                </a:solidFill>
              </a:rPr>
              <a:t>Offshore Wind</a:t>
            </a:r>
          </a:p>
          <a:p>
            <a:pPr lvl="2" algn="just"/>
            <a:endParaRPr lang="en-GB" dirty="0"/>
          </a:p>
          <a:p>
            <a:pPr lvl="2" algn="just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22231B-BB60-4D65-B7DB-234C796F6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2</a:t>
            </a:fld>
            <a:endParaRPr lang="nl-NL"/>
          </a:p>
        </p:txBody>
      </p:sp>
      <p:pic>
        <p:nvPicPr>
          <p:cNvPr id="29" name="Picture 18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" r="3863"/>
          <a:stretch>
            <a:fillRect/>
          </a:stretch>
        </p:blipFill>
        <p:spPr>
          <a:xfrm>
            <a:off x="8432218" y="3958229"/>
            <a:ext cx="3048582" cy="2197100"/>
          </a:xfrm>
        </p:spPr>
      </p:pic>
      <p:pic>
        <p:nvPicPr>
          <p:cNvPr id="12" name="Tijdelijke aanduiding voor afbeelding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0" t="20911" r="938" b="31602"/>
          <a:stretch/>
        </p:blipFill>
        <p:spPr>
          <a:xfrm>
            <a:off x="5237018" y="1625600"/>
            <a:ext cx="6243782" cy="2177427"/>
          </a:xfrm>
          <a:prstGeom prst="rect">
            <a:avLst/>
          </a:prstGeom>
        </p:spPr>
      </p:pic>
      <p:pic>
        <p:nvPicPr>
          <p:cNvPr id="11" name="Picture Placeholder 32"/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" r="1727"/>
          <a:stretch>
            <a:fillRect/>
          </a:stretch>
        </p:blipFill>
        <p:spPr>
          <a:xfrm>
            <a:off x="5237018" y="3958229"/>
            <a:ext cx="3038182" cy="2197100"/>
          </a:xfrm>
        </p:spPr>
      </p:pic>
    </p:spTree>
    <p:extLst>
      <p:ext uri="{BB962C8B-B14F-4D97-AF65-F5344CB8AC3E}">
        <p14:creationId xmlns:p14="http://schemas.microsoft.com/office/powerpoint/2010/main" val="107721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/>
          <a:srcRect b="2231"/>
          <a:stretch/>
        </p:blipFill>
        <p:spPr>
          <a:xfrm>
            <a:off x="3817534" y="614276"/>
            <a:ext cx="8374466" cy="587061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98" y="3117274"/>
            <a:ext cx="5069078" cy="2826326"/>
          </a:xfrm>
          <a:prstGeom prst="rect">
            <a:avLst/>
          </a:prstGeom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3</a:t>
            </a:fld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IHC &gt; </a:t>
            </a:r>
            <a:r>
              <a:rPr lang="en-GB" spc="0" dirty="0">
                <a:solidFill>
                  <a:prstClr val="black"/>
                </a:solidFill>
              </a:rPr>
              <a:t>WORLD WIDE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4509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/>
          <p:cNvPicPr>
            <a:picLocks noChangeAspect="1"/>
          </p:cNvPicPr>
          <p:nvPr/>
        </p:nvPicPr>
        <p:blipFill rotWithShape="1">
          <a:blip r:embed="rId3"/>
          <a:srcRect l="-573" t="35313" r="573" b="17597"/>
          <a:stretch/>
        </p:blipFill>
        <p:spPr>
          <a:xfrm>
            <a:off x="5237017" y="3958228"/>
            <a:ext cx="3038183" cy="219873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IHC Medusa B.V. &gt; </a:t>
            </a:r>
            <a:r>
              <a:rPr lang="en-GB" spc="0" dirty="0">
                <a:solidFill>
                  <a:prstClr val="black"/>
                </a:solidFill>
              </a:rPr>
              <a:t>About us </a:t>
            </a:r>
            <a:endParaRPr lang="en-GB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4294967295"/>
          </p:nvPr>
        </p:nvSpPr>
        <p:spPr>
          <a:xfrm>
            <a:off x="833410" y="1625600"/>
            <a:ext cx="4246589" cy="3784544"/>
          </a:xfrm>
        </p:spPr>
        <p:txBody>
          <a:bodyPr/>
          <a:lstStyle/>
          <a:p>
            <a:r>
              <a:rPr lang="en-GB" dirty="0">
                <a:solidFill>
                  <a:prstClr val="black">
                    <a:lumMod val="85000"/>
                    <a:lumOff val="15000"/>
                  </a:prstClr>
                </a:solidFill>
              </a:rPr>
              <a:t>Start-up of Royal IHC</a:t>
            </a:r>
            <a:r>
              <a:rPr lang="en-GB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, </a:t>
            </a:r>
            <a:r>
              <a:rPr lang="en-GB" dirty="0">
                <a:solidFill>
                  <a:prstClr val="black">
                    <a:lumMod val="85000"/>
                    <a:lumOff val="15000"/>
                  </a:prstClr>
                </a:solidFill>
              </a:rPr>
              <a:t>based in Kinderdijk (the Netherlands) </a:t>
            </a:r>
          </a:p>
          <a:p>
            <a:pPr marL="0" indent="0">
              <a:buNone/>
            </a:pPr>
            <a:endParaRPr lang="en-GB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r>
              <a:rPr lang="en-GB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Expertise: </a:t>
            </a:r>
            <a:r>
              <a:rPr lang="en-GB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designing and supplying binder </a:t>
            </a:r>
            <a:r>
              <a:rPr lang="en-GB" dirty="0">
                <a:solidFill>
                  <a:prstClr val="black">
                    <a:lumMod val="85000"/>
                    <a:lumOff val="15000"/>
                  </a:prstClr>
                </a:solidFill>
              </a:rPr>
              <a:t>systems for solidification, stabilization and reuse of waste dredged and mined materials</a:t>
            </a:r>
          </a:p>
          <a:p>
            <a:endParaRPr lang="en-GB" b="1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r>
              <a:rPr lang="en-GB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Vision: 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</a:rPr>
              <a:t>To bring a more sustainable binder to markets we are familiar with, making the best use out of waste streams as possible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lvl="2" algn="just"/>
            <a:endParaRPr lang="en-US" dirty="0"/>
          </a:p>
          <a:p>
            <a:pPr lvl="2" algn="just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22231B-BB60-4D65-B7DB-234C796F6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4</a:t>
            </a:fld>
            <a:endParaRPr lang="nl-NL"/>
          </a:p>
        </p:txBody>
      </p:sp>
      <p:pic>
        <p:nvPicPr>
          <p:cNvPr id="27" name="Picture 12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" r="2522"/>
          <a:stretch>
            <a:fillRect/>
          </a:stretch>
        </p:blipFill>
        <p:spPr>
          <a:xfrm>
            <a:off x="5237018" y="1625600"/>
            <a:ext cx="6243782" cy="2177427"/>
          </a:xfrm>
        </p:spPr>
      </p:pic>
      <p:grpSp>
        <p:nvGrpSpPr>
          <p:cNvPr id="7" name="Group 6"/>
          <p:cNvGrpSpPr/>
          <p:nvPr/>
        </p:nvGrpSpPr>
        <p:grpSpPr>
          <a:xfrm>
            <a:off x="8432218" y="3703893"/>
            <a:ext cx="3195200" cy="2453066"/>
            <a:chOff x="8432222" y="3681189"/>
            <a:chExt cx="3497592" cy="2795168"/>
          </a:xfrm>
        </p:grpSpPr>
        <p:pic>
          <p:nvPicPr>
            <p:cNvPr id="11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799991">
              <a:off x="8432222" y="3970998"/>
              <a:ext cx="3340480" cy="2505359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4926" y="3681189"/>
              <a:ext cx="1754888" cy="11231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835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66C8B35-6D61-4E67-B96F-21918FD03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951" y="2747285"/>
            <a:ext cx="5076336" cy="3670491"/>
          </a:xfrm>
          <a:prstGeom prst="rect">
            <a:avLst/>
          </a:prstGeom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focus</a:t>
            </a:r>
            <a:r>
              <a:rPr lang="en-GB" dirty="0"/>
              <a:t>&gt; </a:t>
            </a:r>
            <a:r>
              <a:rPr lang="en-GB" spc="0" dirty="0">
                <a:solidFill>
                  <a:prstClr val="black"/>
                </a:solidFill>
              </a:rPr>
              <a:t>development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762DE2-48F8-48CD-9D48-D602E7A5A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5</a:t>
            </a:fld>
            <a:endParaRPr lang="nl-NL"/>
          </a:p>
        </p:txBody>
      </p:sp>
      <p:sp>
        <p:nvSpPr>
          <p:cNvPr id="5" name="Tijdelijke aanduiding voor verticale tekst 7"/>
          <p:cNvSpPr>
            <a:spLocks noGrp="1"/>
          </p:cNvSpPr>
          <p:nvPr>
            <p:ph type="body" orient="vert" idx="4294967295"/>
          </p:nvPr>
        </p:nvSpPr>
        <p:spPr>
          <a:xfrm>
            <a:off x="698499" y="1663701"/>
            <a:ext cx="5477450" cy="4506790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en-US" b="1" dirty="0"/>
              <a:t>Two focus areas products</a:t>
            </a:r>
          </a:p>
          <a:p>
            <a:r>
              <a:rPr lang="en-US" dirty="0">
                <a:solidFill>
                  <a:schemeClr val="tx1"/>
                </a:solidFill>
              </a:rPr>
              <a:t>Concrete </a:t>
            </a:r>
            <a:r>
              <a:rPr lang="en-US" dirty="0" smtClean="0">
                <a:solidFill>
                  <a:schemeClr val="tx1"/>
                </a:solidFill>
              </a:rPr>
              <a:t>alternatives </a:t>
            </a:r>
            <a:r>
              <a:rPr lang="en-US" dirty="0"/>
              <a:t>(MPa)</a:t>
            </a:r>
          </a:p>
          <a:p>
            <a:r>
              <a:rPr lang="en-US" dirty="0"/>
              <a:t>Stabilized soil (</a:t>
            </a:r>
            <a:r>
              <a:rPr lang="en-US" dirty="0" err="1" smtClean="0"/>
              <a:t>kPa</a:t>
            </a:r>
            <a:r>
              <a:rPr lang="en-US" dirty="0" smtClean="0"/>
              <a:t>)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Focus markets</a:t>
            </a:r>
          </a:p>
          <a:p>
            <a:r>
              <a:rPr lang="en-US" dirty="0"/>
              <a:t>Offshore infrastructure</a:t>
            </a:r>
          </a:p>
          <a:p>
            <a:r>
              <a:rPr lang="en-US" dirty="0"/>
              <a:t>Public infrastructure</a:t>
            </a:r>
          </a:p>
          <a:p>
            <a:r>
              <a:rPr lang="en-US" dirty="0"/>
              <a:t>Mining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Technology focus</a:t>
            </a:r>
          </a:p>
          <a:p>
            <a:pPr>
              <a:lnSpc>
                <a:spcPct val="120000"/>
              </a:lnSpc>
            </a:pPr>
            <a:r>
              <a:rPr lang="en-US" dirty="0"/>
              <a:t>Continuing upscaling &gt; 50 t/h mobile plant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tx1"/>
                </a:solidFill>
              </a:rPr>
              <a:t>Residue clay &amp; waste activation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34" name="Rectangle 33"/>
          <p:cNvSpPr/>
          <p:nvPr/>
        </p:nvSpPr>
        <p:spPr>
          <a:xfrm>
            <a:off x="8614109" y="2135865"/>
            <a:ext cx="27987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>
                <a:solidFill>
                  <a:schemeClr val="bg1">
                    <a:lumMod val="50000"/>
                  </a:schemeClr>
                </a:solidFill>
              </a:rPr>
              <a:t>1 ton/h test field prototype 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57599" y="4696637"/>
            <a:ext cx="31102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Schematic 50 ton/h installation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937" y="1345855"/>
            <a:ext cx="2924028" cy="194935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5910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34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IHC Medusa B.V. &gt; </a:t>
            </a:r>
            <a:r>
              <a:rPr lang="en-GB" spc="0" dirty="0">
                <a:solidFill>
                  <a:prstClr val="black"/>
                </a:solidFill>
              </a:rPr>
              <a:t>Technology and expertise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762DE2-48F8-48CD-9D48-D602E7A5A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6</a:t>
            </a:fld>
            <a:endParaRPr lang="nl-NL"/>
          </a:p>
        </p:txBody>
      </p:sp>
      <p:sp>
        <p:nvSpPr>
          <p:cNvPr id="5" name="Tijdelijke aanduiding voor verticale tekst 7"/>
          <p:cNvSpPr>
            <a:spLocks noGrp="1"/>
          </p:cNvSpPr>
          <p:nvPr>
            <p:ph type="body" orient="vert" idx="4294967295"/>
          </p:nvPr>
        </p:nvSpPr>
        <p:spPr>
          <a:xfrm>
            <a:off x="698499" y="1663701"/>
            <a:ext cx="8910196" cy="4492800"/>
          </a:xfrm>
        </p:spPr>
        <p:txBody>
          <a:bodyPr/>
          <a:lstStyle/>
          <a:p>
            <a:pPr lvl="3"/>
            <a:r>
              <a:rPr lang="en-GB" dirty="0"/>
              <a:t>IHC Medusa test field 2017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856" y="1981044"/>
            <a:ext cx="6519534" cy="34542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rcRect b="16001"/>
          <a:stretch>
            <a:fillRect/>
          </a:stretch>
        </p:blipFill>
        <p:spPr>
          <a:xfrm>
            <a:off x="7745389" y="2012611"/>
            <a:ext cx="3427342" cy="450920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1320584" y="5413824"/>
            <a:ext cx="3103205" cy="1107996"/>
          </a:xfrm>
          <a:prstGeom prst="rect">
            <a:avLst/>
          </a:prstGeom>
          <a:gradFill>
            <a:gsLst>
              <a:gs pos="0">
                <a:srgbClr val="FFBE86"/>
              </a:gs>
              <a:gs pos="100000">
                <a:srgbClr val="FFD0AA"/>
              </a:gs>
            </a:gsLst>
            <a:lin ang="16200000"/>
          </a:gradFill>
          <a:ln w="9528" cap="flat">
            <a:solidFill>
              <a:srgbClr val="F69240"/>
            </a:solidFill>
            <a:prstDash val="solid"/>
            <a:miter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Case:</a:t>
            </a:r>
          </a:p>
          <a:p>
            <a:pPr marL="285750" lvl="0" indent="-285750"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dirty="0">
                <a:solidFill>
                  <a:srgbClr val="000000"/>
                </a:solidFill>
              </a:rPr>
              <a:t>Test field prototype of 1 ton/h </a:t>
            </a:r>
            <a:endParaRPr lang="en-US" sz="11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Excavate surface 120 mm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Reuse excavated material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No pretreatment surface underground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1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16423" y="5413824"/>
            <a:ext cx="3103205" cy="1107996"/>
          </a:xfrm>
          <a:prstGeom prst="rect">
            <a:avLst/>
          </a:prstGeom>
          <a:gradFill>
            <a:gsLst>
              <a:gs pos="0">
                <a:srgbClr val="FFBE86"/>
              </a:gs>
              <a:gs pos="100000">
                <a:srgbClr val="FFD0AA"/>
              </a:gs>
            </a:gsLst>
            <a:lin ang="16200000"/>
          </a:gradFill>
          <a:ln w="9528" cap="flat">
            <a:solidFill>
              <a:srgbClr val="F69240"/>
            </a:solidFill>
            <a:prstDash val="solid"/>
            <a:miter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Result: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38 ton processed material</a:t>
            </a:r>
          </a:p>
          <a:p>
            <a:pPr marL="285750" indent="-285750"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dirty="0">
                <a:solidFill>
                  <a:srgbClr val="000000"/>
                </a:solidFill>
              </a:rPr>
              <a:t>Platform 21 × 6 m </a:t>
            </a:r>
            <a:endParaRPr lang="en-US" sz="11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30 MPa after 7 days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Average temperature 17</a:t>
            </a:r>
            <a:r>
              <a:rPr lang="en-US" sz="1100" b="0" i="0" u="none" strike="noStrike" kern="1200" cap="none" spc="0" baseline="0" dirty="0">
                <a:solidFill>
                  <a:srgbClr val="000000"/>
                </a:solidFill>
                <a:uFillTx/>
                <a:latin typeface="Trebuchet MS" panose="020B0603020202020204" pitchFamily="34" charset="0"/>
              </a:rPr>
              <a:t>°</a:t>
            </a:r>
            <a:r>
              <a:rPr lang="en-US" sz="11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C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Excavator test wheel pressure 4 x 4.5 ton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5388" y="5419074"/>
            <a:ext cx="1470330" cy="110274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44369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6" t="9458" r="-3" b="12297"/>
          <a:stretch/>
        </p:blipFill>
        <p:spPr>
          <a:xfrm>
            <a:off x="8084123" y="1231900"/>
            <a:ext cx="3396676" cy="2023498"/>
          </a:xfrm>
          <a:prstGeom prst="rect">
            <a:avLst/>
          </a:prstGeom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</a:t>
            </a:r>
            <a:r>
              <a:rPr lang="en-GB" dirty="0"/>
              <a:t>&gt; </a:t>
            </a:r>
            <a:r>
              <a:rPr lang="en-GB" spc="0" dirty="0" err="1">
                <a:solidFill>
                  <a:prstClr val="black"/>
                </a:solidFill>
              </a:rPr>
              <a:t>ReeF</a:t>
            </a:r>
            <a:r>
              <a:rPr lang="en-GB" spc="0" dirty="0">
                <a:solidFill>
                  <a:prstClr val="black"/>
                </a:solidFill>
              </a:rPr>
              <a:t> </a:t>
            </a:r>
            <a:r>
              <a:rPr lang="en-GB" spc="0" dirty="0" err="1">
                <a:solidFill>
                  <a:prstClr val="black"/>
                </a:solidFill>
              </a:rPr>
              <a:t>BLocks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762DE2-48F8-48CD-9D48-D602E7A5A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7</a:t>
            </a:fld>
            <a:endParaRPr lang="nl-NL"/>
          </a:p>
        </p:txBody>
      </p:sp>
      <p:sp>
        <p:nvSpPr>
          <p:cNvPr id="5" name="Tijdelijke aanduiding voor verticale tekst 7"/>
          <p:cNvSpPr>
            <a:spLocks noGrp="1"/>
          </p:cNvSpPr>
          <p:nvPr>
            <p:ph type="body" orient="vert" idx="4294967295"/>
          </p:nvPr>
        </p:nvSpPr>
        <p:spPr>
          <a:xfrm>
            <a:off x="698499" y="1663701"/>
            <a:ext cx="4225926" cy="4506790"/>
          </a:xfrm>
        </p:spPr>
        <p:txBody>
          <a:bodyPr/>
          <a:lstStyle/>
          <a:p>
            <a:pPr lvl="3"/>
            <a:r>
              <a:rPr lang="nl-NL" dirty="0" err="1"/>
              <a:t>FOrmulating</a:t>
            </a:r>
            <a:r>
              <a:rPr lang="nl-NL" dirty="0"/>
              <a:t> a mix</a:t>
            </a:r>
          </a:p>
          <a:p>
            <a:pPr>
              <a:lnSpc>
                <a:spcPct val="120000"/>
              </a:lnSpc>
            </a:pPr>
            <a:r>
              <a:rPr lang="en-GB" dirty="0">
                <a:solidFill>
                  <a:schemeClr val="tx1"/>
                </a:solidFill>
              </a:rPr>
              <a:t>No gravel available</a:t>
            </a:r>
          </a:p>
          <a:p>
            <a:pPr>
              <a:lnSpc>
                <a:spcPct val="120000"/>
              </a:lnSpc>
            </a:pPr>
            <a:r>
              <a:rPr lang="en-GB" dirty="0">
                <a:solidFill>
                  <a:schemeClr val="tx1"/>
                </a:solidFill>
              </a:rPr>
              <a:t>Local matter geologically novel</a:t>
            </a:r>
          </a:p>
          <a:p>
            <a:pPr>
              <a:lnSpc>
                <a:spcPct val="120000"/>
              </a:lnSpc>
            </a:pPr>
            <a:r>
              <a:rPr lang="en-GB" dirty="0">
                <a:solidFill>
                  <a:schemeClr val="tx1"/>
                </a:solidFill>
              </a:rPr>
              <a:t>Containing granular particles</a:t>
            </a:r>
          </a:p>
          <a:p>
            <a:pPr marL="0" indent="0">
              <a:lnSpc>
                <a:spcPct val="120000"/>
              </a:lnSpc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b="1" dirty="0">
                <a:solidFill>
                  <a:schemeClr val="tx1"/>
                </a:solidFill>
              </a:rPr>
              <a:t>Solution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dirty="0">
                <a:solidFill>
                  <a:schemeClr val="tx1"/>
                </a:solidFill>
              </a:rPr>
              <a:t>Adding fines (&lt;100 </a:t>
            </a:r>
            <a:r>
              <a:rPr lang="el-GR" dirty="0">
                <a:solidFill>
                  <a:schemeClr val="tx1"/>
                </a:solidFill>
                <a:latin typeface="Calibri" panose="020F0502020204030204" pitchFamily="34" charset="0"/>
              </a:rPr>
              <a:t>μ</a:t>
            </a:r>
            <a:r>
              <a:rPr lang="en-GB" dirty="0">
                <a:solidFill>
                  <a:schemeClr val="tx1"/>
                </a:solidFill>
              </a:rPr>
              <a:t>m) improved </a:t>
            </a:r>
            <a:r>
              <a:rPr lang="en-GB" dirty="0" smtClean="0">
                <a:solidFill>
                  <a:schemeClr val="tx1"/>
                </a:solidFill>
              </a:rPr>
              <a:t>rheology and strength</a:t>
            </a:r>
            <a:endParaRPr lang="en-GB" dirty="0">
              <a:solidFill>
                <a:schemeClr val="tx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7" t="13540" r="9663" b="58"/>
          <a:stretch/>
        </p:blipFill>
        <p:spPr>
          <a:xfrm>
            <a:off x="9129859" y="3329940"/>
            <a:ext cx="2350940" cy="29888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2" t="1" r="23702" b="18984"/>
          <a:stretch/>
        </p:blipFill>
        <p:spPr>
          <a:xfrm rot="5400000">
            <a:off x="6356071" y="3638350"/>
            <a:ext cx="2991991" cy="237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5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</a:t>
            </a:r>
            <a:r>
              <a:rPr lang="en-GB" dirty="0"/>
              <a:t>&gt; </a:t>
            </a:r>
            <a:r>
              <a:rPr lang="en-GB" spc="0" dirty="0">
                <a:solidFill>
                  <a:prstClr val="black"/>
                </a:solidFill>
              </a:rPr>
              <a:t>tailing PONDS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762DE2-48F8-48CD-9D48-D602E7A5A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8</a:t>
            </a:fld>
            <a:endParaRPr lang="nl-NL"/>
          </a:p>
        </p:txBody>
      </p:sp>
      <p:sp>
        <p:nvSpPr>
          <p:cNvPr id="5" name="Tijdelijke aanduiding voor verticale tekst 7"/>
          <p:cNvSpPr>
            <a:spLocks noGrp="1"/>
          </p:cNvSpPr>
          <p:nvPr>
            <p:ph type="body" orient="vert" idx="4294967295"/>
          </p:nvPr>
        </p:nvSpPr>
        <p:spPr>
          <a:xfrm>
            <a:off x="698499" y="1663701"/>
            <a:ext cx="4921908" cy="4506790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en-GB" sz="1400" b="1" dirty="0">
                <a:solidFill>
                  <a:schemeClr val="tx1"/>
                </a:solidFill>
                <a:latin typeface="+mj-lt"/>
              </a:rPr>
              <a:t>Infrastructure</a:t>
            </a:r>
          </a:p>
          <a:p>
            <a:pPr>
              <a:lnSpc>
                <a:spcPct val="120000"/>
              </a:lnSpc>
            </a:pPr>
            <a:r>
              <a:rPr lang="en-GB" dirty="0">
                <a:solidFill>
                  <a:schemeClr val="tx1"/>
                </a:solidFill>
              </a:rPr>
              <a:t>Roads</a:t>
            </a:r>
          </a:p>
          <a:p>
            <a:pPr>
              <a:lnSpc>
                <a:spcPct val="120000"/>
              </a:lnSpc>
            </a:pPr>
            <a:r>
              <a:rPr lang="en-GB" dirty="0">
                <a:solidFill>
                  <a:schemeClr val="tx1"/>
                </a:solidFill>
              </a:rPr>
              <a:t>surface areas</a:t>
            </a:r>
          </a:p>
          <a:p>
            <a:pPr>
              <a:lnSpc>
                <a:spcPct val="120000"/>
              </a:lnSpc>
            </a:pPr>
            <a:r>
              <a:rPr lang="en-GB" dirty="0">
                <a:solidFill>
                  <a:schemeClr val="tx1"/>
                </a:solidFill>
              </a:rPr>
              <a:t>Dykes</a:t>
            </a:r>
          </a:p>
          <a:p>
            <a:pPr>
              <a:lnSpc>
                <a:spcPct val="120000"/>
              </a:lnSpc>
            </a:pPr>
            <a:endParaRPr lang="en-GB" dirty="0">
              <a:solidFill>
                <a:schemeClr val="tx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sz="1400" b="1" dirty="0">
                <a:solidFill>
                  <a:schemeClr val="tx1"/>
                </a:solidFill>
                <a:latin typeface="+mj-lt"/>
              </a:rPr>
              <a:t>Soil stabilization</a:t>
            </a:r>
          </a:p>
          <a:p>
            <a:pPr>
              <a:lnSpc>
                <a:spcPct val="120000"/>
              </a:lnSpc>
            </a:pPr>
            <a:endParaRPr lang="en-GB" dirty="0">
              <a:solidFill>
                <a:schemeClr val="tx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sz="1400" b="1" dirty="0">
                <a:solidFill>
                  <a:schemeClr val="tx1"/>
                </a:solidFill>
                <a:latin typeface="+mj-lt"/>
              </a:rPr>
              <a:t>Combination with dredging expertise </a:t>
            </a:r>
          </a:p>
          <a:p>
            <a:pPr>
              <a:lnSpc>
                <a:spcPct val="120000"/>
              </a:lnSpc>
            </a:pPr>
            <a:endParaRPr lang="en-GB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endParaRPr lang="en-US" sz="1000" dirty="0"/>
          </a:p>
          <a:p>
            <a:pPr>
              <a:lnSpc>
                <a:spcPct val="120000"/>
              </a:lnSpc>
            </a:pPr>
            <a:endParaRPr lang="en-US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30452" t="16491" r="17500" b="24823"/>
          <a:stretch/>
        </p:blipFill>
        <p:spPr>
          <a:xfrm>
            <a:off x="5747657" y="3584246"/>
            <a:ext cx="3026587" cy="19195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14" b="20802"/>
          <a:stretch/>
        </p:blipFill>
        <p:spPr>
          <a:xfrm>
            <a:off x="8901494" y="3584245"/>
            <a:ext cx="3026587" cy="1919571"/>
          </a:xfrm>
          <a:prstGeom prst="rect">
            <a:avLst/>
          </a:prstGeom>
        </p:spPr>
      </p:pic>
      <p:pic>
        <p:nvPicPr>
          <p:cNvPr id="2050" name="Picture 2" descr="Afbeeldingsresultaat voor iron tailings pon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67" b="7519"/>
          <a:stretch/>
        </p:blipFill>
        <p:spPr bwMode="auto">
          <a:xfrm>
            <a:off x="5749919" y="1419496"/>
            <a:ext cx="6178162" cy="208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53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50" t="9667" r="16417" b="2889"/>
          <a:stretch/>
        </p:blipFill>
        <p:spPr>
          <a:xfrm>
            <a:off x="9395446" y="2415017"/>
            <a:ext cx="2241034" cy="2920022"/>
          </a:xfrm>
          <a:prstGeom prst="rect">
            <a:avLst/>
          </a:prstGeom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EXperimental</a:t>
            </a:r>
            <a:r>
              <a:rPr lang="en-US" dirty="0" smtClean="0"/>
              <a:t> </a:t>
            </a:r>
            <a:r>
              <a:rPr lang="en-GB" dirty="0"/>
              <a:t>&gt;  </a:t>
            </a:r>
            <a:r>
              <a:rPr lang="en-GB" spc="0" dirty="0">
                <a:solidFill>
                  <a:prstClr val="black"/>
                </a:solidFill>
              </a:rPr>
              <a:t>Clay and waste  activation 						 by Flash calcination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762DE2-48F8-48CD-9D48-D602E7A5A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9</a:t>
            </a:fld>
            <a:endParaRPr lang="nl-NL"/>
          </a:p>
        </p:txBody>
      </p:sp>
      <p:sp>
        <p:nvSpPr>
          <p:cNvPr id="5" name="Tijdelijke aanduiding voor verticale tekst 7"/>
          <p:cNvSpPr>
            <a:spLocks noGrp="1"/>
          </p:cNvSpPr>
          <p:nvPr>
            <p:ph type="body" orient="vert" idx="4294967295"/>
          </p:nvPr>
        </p:nvSpPr>
        <p:spPr>
          <a:xfrm>
            <a:off x="698499" y="1663701"/>
            <a:ext cx="5477450" cy="4506790"/>
          </a:xfrm>
        </p:spPr>
        <p:txBody>
          <a:bodyPr/>
          <a:lstStyle/>
          <a:p>
            <a:pPr lvl="3"/>
            <a:r>
              <a:rPr lang="nl-NL" dirty="0"/>
              <a:t>Flash </a:t>
            </a:r>
            <a:r>
              <a:rPr lang="nl-NL" dirty="0" err="1"/>
              <a:t>CAlcination</a:t>
            </a:r>
            <a:endParaRPr lang="en-US" b="1" dirty="0"/>
          </a:p>
          <a:p>
            <a:pPr marL="0" indent="0">
              <a:lnSpc>
                <a:spcPct val="120000"/>
              </a:lnSpc>
              <a:buNone/>
            </a:pPr>
            <a:r>
              <a:rPr lang="en-US" b="1" dirty="0"/>
              <a:t>Properties</a:t>
            </a:r>
          </a:p>
          <a:p>
            <a:pPr>
              <a:lnSpc>
                <a:spcPct val="120000"/>
              </a:lnSpc>
            </a:pPr>
            <a:r>
              <a:rPr lang="en-US" dirty="0"/>
              <a:t>Fast heating rate</a:t>
            </a:r>
          </a:p>
          <a:p>
            <a:pPr>
              <a:lnSpc>
                <a:spcPct val="120000"/>
              </a:lnSpc>
            </a:pPr>
            <a:r>
              <a:rPr lang="en-US" dirty="0"/>
              <a:t>Higher temperatures*</a:t>
            </a:r>
          </a:p>
          <a:p>
            <a:pPr>
              <a:lnSpc>
                <a:spcPct val="120000"/>
              </a:lnSpc>
            </a:pPr>
            <a:r>
              <a:rPr lang="en-US" dirty="0"/>
              <a:t>Shorter residence times*</a:t>
            </a:r>
          </a:p>
          <a:p>
            <a:pPr>
              <a:lnSpc>
                <a:spcPct val="120000"/>
              </a:lnSpc>
            </a:pPr>
            <a:r>
              <a:rPr lang="en-US" dirty="0"/>
              <a:t>Small particle size of feed</a:t>
            </a:r>
          </a:p>
          <a:p>
            <a:pPr>
              <a:lnSpc>
                <a:spcPct val="120000"/>
              </a:lnSpc>
            </a:pPr>
            <a:r>
              <a:rPr lang="en-US" dirty="0"/>
              <a:t>Rapid cooling rate</a:t>
            </a:r>
          </a:p>
          <a:p>
            <a:pPr marL="0" indent="0">
              <a:lnSpc>
                <a:spcPct val="120000"/>
              </a:lnSpc>
              <a:buNone/>
            </a:pPr>
            <a:endParaRPr lang="en-US" dirty="0"/>
          </a:p>
          <a:p>
            <a:pPr marL="0" indent="0">
              <a:lnSpc>
                <a:spcPct val="120000"/>
              </a:lnSpc>
              <a:buNone/>
            </a:pPr>
            <a:endParaRPr lang="en-US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1400" i="1" dirty="0"/>
              <a:t>*compared to classical calcination</a:t>
            </a:r>
            <a:endParaRPr lang="en-US" i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6491014" y="5491509"/>
            <a:ext cx="44817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i="1" dirty="0">
                <a:solidFill>
                  <a:schemeClr val="bg1">
                    <a:lumMod val="50000"/>
                  </a:schemeClr>
                </a:solidFill>
              </a:rPr>
              <a:t>Schematic flash </a:t>
            </a:r>
            <a:r>
              <a:rPr lang="en-GB" sz="1600" i="1" dirty="0" smtClean="0">
                <a:solidFill>
                  <a:schemeClr val="bg1">
                    <a:lumMod val="50000"/>
                  </a:schemeClr>
                </a:solidFill>
              </a:rPr>
              <a:t>calcination (left), lab calciner (right) </a:t>
            </a:r>
            <a:endParaRPr lang="en-US" sz="16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9"/>
          <a:stretch/>
        </p:blipFill>
        <p:spPr>
          <a:xfrm>
            <a:off x="5964073" y="1892253"/>
            <a:ext cx="3431373" cy="354844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601839" y="4539523"/>
            <a:ext cx="518160" cy="365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9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4cb257141913987ec127824f2d762c2de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Royal IHC">
  <a:themeElements>
    <a:clrScheme name="Royal IHC">
      <a:dk1>
        <a:sysClr val="windowText" lastClr="000000"/>
      </a:dk1>
      <a:lt1>
        <a:sysClr val="window" lastClr="FFFFFF"/>
      </a:lt1>
      <a:dk2>
        <a:srgbClr val="FF0000"/>
      </a:dk2>
      <a:lt2>
        <a:srgbClr val="000000"/>
      </a:lt2>
      <a:accent1>
        <a:srgbClr val="968F85"/>
      </a:accent1>
      <a:accent2>
        <a:srgbClr val="FF0000"/>
      </a:accent2>
      <a:accent3>
        <a:srgbClr val="000000"/>
      </a:accent3>
      <a:accent4>
        <a:srgbClr val="968F85"/>
      </a:accent4>
      <a:accent5>
        <a:srgbClr val="FF0000"/>
      </a:accent5>
      <a:accent6>
        <a:srgbClr val="000000"/>
      </a:accent6>
      <a:hlink>
        <a:srgbClr val="968F85"/>
      </a:hlink>
      <a:folHlink>
        <a:srgbClr val="FF0000"/>
      </a:folHlink>
    </a:clrScheme>
    <a:fontScheme name="Royal IHC">
      <a:majorFont>
        <a:latin typeface="Raleway Black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459</Words>
  <Application>Microsoft Office PowerPoint</Application>
  <PresentationFormat>Widescreen</PresentationFormat>
  <Paragraphs>144</Paragraphs>
  <Slides>11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Arial</vt:lpstr>
      <vt:lpstr>Calibri</vt:lpstr>
      <vt:lpstr>Courier New</vt:lpstr>
      <vt:lpstr>Muller Regular</vt:lpstr>
      <vt:lpstr>Open Sans</vt:lpstr>
      <vt:lpstr>Oswald</vt:lpstr>
      <vt:lpstr>Raleway Black</vt:lpstr>
      <vt:lpstr>Segoe UI Black</vt:lpstr>
      <vt:lpstr>Segoe UI Light</vt:lpstr>
      <vt:lpstr>Trebuchet MS</vt:lpstr>
      <vt:lpstr>Royal IHC</vt:lpstr>
      <vt:lpstr>ROYAL IHC</vt:lpstr>
      <vt:lpstr>ROYAL IHC</vt:lpstr>
      <vt:lpstr>ABOUT IHC &gt; WORLD WIDE</vt:lpstr>
      <vt:lpstr>IHC Medusa B.V. &gt; About us </vt:lpstr>
      <vt:lpstr>Current focus&gt; development</vt:lpstr>
      <vt:lpstr>IHC Medusa B.V. &gt; Technology and expertise</vt:lpstr>
      <vt:lpstr>Application &gt; ReeF BLocks</vt:lpstr>
      <vt:lpstr>Application &gt; tailing PONDS</vt:lpstr>
      <vt:lpstr>EXperimental &gt;  Clay and waste  activation        by Flash calcination</vt:lpstr>
      <vt:lpstr>OpportUnIties for collaboration</vt:lpstr>
      <vt:lpstr>PowerPoint Presentation</vt:lpstr>
    </vt:vector>
  </TitlesOfParts>
  <Manager>MADE BY PPTSOLUTIONS.NL</Manager>
  <Company>PPTSOLUTIONS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MADE BY PPTSOLUTIONS.NL</dc:title>
  <dc:subject>MADE BY PPTSOLUTIONS.NL</dc:subject>
  <dc:creator>Jelle de Korte</dc:creator>
  <cp:keywords>MADE BY PPTSOLUTIONS.NL</cp:keywords>
  <cp:lastModifiedBy>Arne Peys</cp:lastModifiedBy>
  <cp:revision>343</cp:revision>
  <cp:lastPrinted>2018-07-03T05:49:38Z</cp:lastPrinted>
  <dcterms:created xsi:type="dcterms:W3CDTF">2017-01-18T13:00:15Z</dcterms:created>
  <dcterms:modified xsi:type="dcterms:W3CDTF">2019-03-27T10:02:05Z</dcterms:modified>
  <cp:category>POWERPOINT</cp:category>
</cp:coreProperties>
</file>